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png" ContentType="image/png"/>
  <Default Extension="jpeg" ContentType="image/jpeg"/>
  <Default Extension="wdp" ContentType="image/vnd.ms-photo"/>
  <Default Extension="gif" ContentType="image/gif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notesMasters/notesMaster1.xml" ContentType="application/vnd.openxmlformats-officedocument.presentationml.notesMaster+xml"/>
  <Override PartName="/ppt/theme/theme5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embedTrueTypeFonts="1" saveSubsetFonts="1">
  <p:sldMasterIdLst>
    <p:sldMasterId id="2147483889" r:id="rId48"/>
    <p:sldMasterId id="2147483890" r:id="rId50"/>
    <p:sldMasterId id="2147483891" r:id="rId52"/>
    <p:sldMasterId id="2147483892" r:id="rId54"/>
  </p:sldMasterIdLst>
  <p:notesMasterIdLst>
    <p:notesMasterId r:id="rId56"/>
  </p:notesMasterIdLst>
  <p:sldIdLst>
    <p:sldId id="256" r:id="rId58"/>
    <p:sldId id="257" r:id="rId59"/>
    <p:sldId id="280" r:id="rId60"/>
    <p:sldId id="258" r:id="rId61"/>
    <p:sldId id="262" r:id="rId62"/>
    <p:sldId id="263" r:id="rId63"/>
    <p:sldId id="281" r:id="rId64"/>
    <p:sldId id="324" r:id="rId65"/>
    <p:sldId id="269" r:id="rId66"/>
    <p:sldId id="350" r:id="rId67"/>
    <p:sldId id="356" r:id="rId68"/>
    <p:sldId id="357" r:id="rId69"/>
    <p:sldId id="354" r:id="rId70"/>
    <p:sldId id="355" r:id="rId71"/>
    <p:sldId id="339" r:id="rId72"/>
    <p:sldId id="341" r:id="rId73"/>
    <p:sldId id="361" r:id="rId74"/>
    <p:sldId id="362" r:id="rId75"/>
    <p:sldId id="352" r:id="rId76"/>
    <p:sldId id="340" r:id="rId77"/>
    <p:sldId id="363" r:id="rId78"/>
    <p:sldId id="358" r:id="rId79"/>
    <p:sldId id="359" r:id="rId80"/>
    <p:sldId id="360" r:id="rId81"/>
    <p:sldId id="265" r:id="rId8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="" xmlns:p15="http://schemas.microsoft.com/office/powerpoint/2012/main" xmlns:p14="http://schemas.microsoft.com/office/powerpoint/2010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{EFAFB233-063F-42B5-8137-9DF3F51BA10A}">
      <p15:sldGuideLst xmlns:p15="http://schemas.microsoft.com/office/powerpoint/2012/main">
        <p15:guide id="1" orient="horz" pos="3989" userDrawn="1">
          <p15:clr>
            <a:srgbClr val="A4A3A4"/>
          </p15:clr>
        </p15:guide>
        <p15:guide id="2" pos="1950" userDrawn="1">
          <p15:clr>
            <a:srgbClr val="A4A3A4"/>
          </p15:clr>
        </p15:guide>
        <p15:guide id="3" orient="horz" pos="338" userDrawn="1">
          <p15:clr>
            <a:srgbClr val="A4A3A4"/>
          </p15:clr>
        </p15:guide>
        <p15:guide id="4" pos="1587" userDrawn="1">
          <p15:clr>
            <a:srgbClr val="A4A3A4"/>
          </p15:clr>
        </p15:guide>
        <p15:guide id="5" pos="158" userDrawn="1">
          <p15:clr>
            <a:srgbClr val="A4A3A4"/>
          </p15:clr>
        </p15:guide>
        <p15:guide id="6" pos="7302" userDrawn="1">
          <p15:clr>
            <a:srgbClr val="A4A3A4"/>
          </p15:clr>
        </p15:guide>
        <p15:guide id="7" pos="1405" userDrawn="1">
          <p15:clr>
            <a:srgbClr val="A4A3A4"/>
          </p15:clr>
        </p15:guide>
        <p15:guide id="8" orient="horz" pos="2129" userDrawn="1">
          <p15:clr>
            <a:srgbClr val="A4A3A4"/>
          </p15:clr>
        </p15:guide>
        <p15:guide id="9" orient="horz" pos="179" userDrawn="1">
          <p15:clr>
            <a:srgbClr val="A4A3A4"/>
          </p15:clr>
        </p15:guide>
        <p15:guide id="11" pos="4580" userDrawn="1">
          <p15:clr>
            <a:srgbClr val="A4A3A4"/>
          </p15:clr>
        </p15:guide>
        <p15:guide id="13" orient="horz" pos="697" userDrawn="0">
          <p15:clr>
            <a:srgbClr val="A4A3A4"/>
          </p15:clr>
        </p15:guide>
        <p15:guide id="14" orient="horz" pos="195" userDrawn="0">
          <p15:clr>
            <a:srgbClr val="A4A3A4"/>
          </p15:clr>
        </p15:guide>
        <p15:guide id="15" pos="3838" userDrawn="0">
          <p15:clr>
            <a:srgbClr val="A4A3A4"/>
          </p15:clr>
        </p15:guide>
        <p15:guide id="16" pos="6211" userDrawn="0">
          <p15:clr>
            <a:srgbClr val="A4A3A4"/>
          </p15:clr>
        </p15:guide>
        <p15:guide id="18" pos="1956" userDrawn="0">
          <p15:clr>
            <a:srgbClr val="A4A3A4"/>
          </p15:clr>
        </p15:guide>
      </p15:sldGuideLst>
    </p:ext>
  </p:extLst>
  <p:embeddedFontLst>
    <p:embeddedFont>
      <p:font typeface="맑은 고딕" panose="" pitchFamily="50" charset="-127">
        <p:regular r:id="rId28"/>
        <p:bold r:id="rId29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F9AF0B"/>
    <a:srgbClr val="FAC03D"/>
    <a:srgbClr val="3B3B3B"/>
    <a:srgbClr val="E49F06"/>
    <a:srgbClr val="3FB777"/>
    <a:srgbClr val="5DDDD3"/>
    <a:srgbClr val="274555"/>
    <a:srgbClr val="F37663"/>
    <a:srgbClr val="FAA21E"/>
    <a:srgbClr val="F3B843"/>
  </p:clrMru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9961" autoAdjust="0"/>
    <p:restoredTop sz="85088" autoAdjust="0"/>
  </p:normalViewPr>
  <p:slideViewPr>
    <p:cSldViewPr snapToGrid="0" snapToObjects="1">
      <p:cViewPr varScale="1">
        <p:scale>
          <a:sx n="76" d="100"/>
          <a:sy n="76" d="100"/>
        </p:scale>
        <p:origin x="-864" y="-102"/>
      </p:cViewPr>
      <p:guideLst>
        <p:guide orient="horz" pos="3989"/>
        <p:guide pos="1950"/>
        <p:guide orient="horz" pos="338"/>
        <p:guide pos="1587"/>
        <p:guide pos="158"/>
        <p:guide pos="7302"/>
        <p:guide pos="1405"/>
        <p:guide orient="horz" pos="2129"/>
        <p:guide orient="horz" pos="179"/>
        <p:guide pos="4580"/>
        <p:guide orient="horz" pos="697"/>
        <p:guide orient="horz" pos="195"/>
        <p:guide pos="3838"/>
        <p:guide pos="6211"/>
        <p:guide pos="19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-3288" y="-120"/>
      </p:cViewPr>
      <p:guideLst>
        <p:guide orient="horz" pos="3989"/>
        <p:guide pos="1950"/>
        <p:guide orient="horz" pos="338"/>
        <p:guide pos="1587"/>
        <p:guide pos="158"/>
        <p:guide pos="7302"/>
        <p:guide pos="1405"/>
        <p:guide orient="horz" pos="2129"/>
        <p:guide orient="horz" pos="179"/>
        <p:guide pos="4580"/>
        <p:guide orient="horz" pos="697"/>
        <p:guide orient="horz" pos="195"/>
        <p:guide pos="3838"/>
        <p:guide pos="6211"/>
        <p:guide pos="1956"/>
      </p:guideLst>
    </p:cSldViewPr>
  </p:notesViewPr>
  <p:gridSpacing cx="73737788" cy="7373778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2.fntdata"></Relationship><Relationship Id="rId2" Type="http://schemas.openxmlformats.org/officeDocument/2006/relationships/tableStyles" Target="tableStyles.xml"></Relationship><Relationship Id="rId3" Type="http://schemas.openxmlformats.org/officeDocument/2006/relationships/font" Target="fonts/font1.fntdata"></Relationship><Relationship Id="rId48" Type="http://schemas.openxmlformats.org/officeDocument/2006/relationships/slideMaster" Target="slideMasters/slideMaster1.xml"></Relationship><Relationship Id="rId49" Type="http://schemas.openxmlformats.org/officeDocument/2006/relationships/theme" Target="theme/theme1.xml"></Relationship><Relationship Id="rId50" Type="http://schemas.openxmlformats.org/officeDocument/2006/relationships/slideMaster" Target="slideMasters/slideMaster2.xml"></Relationship><Relationship Id="rId52" Type="http://schemas.openxmlformats.org/officeDocument/2006/relationships/slideMaster" Target="slideMasters/slideMaster3.xml"></Relationship><Relationship Id="rId54" Type="http://schemas.openxmlformats.org/officeDocument/2006/relationships/slideMaster" Target="slideMasters/slideMaster4.xml"></Relationship><Relationship Id="rId56" Type="http://schemas.openxmlformats.org/officeDocument/2006/relationships/notesMaster" Target="notesMasters/notesMaster1.xml"></Relationship><Relationship Id="rId58" Type="http://schemas.openxmlformats.org/officeDocument/2006/relationships/slide" Target="slides/slide1.xml"></Relationship><Relationship Id="rId59" Type="http://schemas.openxmlformats.org/officeDocument/2006/relationships/slide" Target="slides/slide2.xml"></Relationship><Relationship Id="rId60" Type="http://schemas.openxmlformats.org/officeDocument/2006/relationships/slide" Target="slides/slide3.xml"></Relationship><Relationship Id="rId61" Type="http://schemas.openxmlformats.org/officeDocument/2006/relationships/slide" Target="slides/slide4.xml"></Relationship><Relationship Id="rId62" Type="http://schemas.openxmlformats.org/officeDocument/2006/relationships/slide" Target="slides/slide5.xml"></Relationship><Relationship Id="rId63" Type="http://schemas.openxmlformats.org/officeDocument/2006/relationships/slide" Target="slides/slide6.xml"></Relationship><Relationship Id="rId64" Type="http://schemas.openxmlformats.org/officeDocument/2006/relationships/slide" Target="slides/slide7.xml"></Relationship><Relationship Id="rId65" Type="http://schemas.openxmlformats.org/officeDocument/2006/relationships/slide" Target="slides/slide8.xml"></Relationship><Relationship Id="rId66" Type="http://schemas.openxmlformats.org/officeDocument/2006/relationships/slide" Target="slides/slide9.xml"></Relationship><Relationship Id="rId67" Type="http://schemas.openxmlformats.org/officeDocument/2006/relationships/slide" Target="slides/slide10.xml"></Relationship><Relationship Id="rId68" Type="http://schemas.openxmlformats.org/officeDocument/2006/relationships/slide" Target="slides/slide11.xml"></Relationship><Relationship Id="rId69" Type="http://schemas.openxmlformats.org/officeDocument/2006/relationships/slide" Target="slides/slide12.xml"></Relationship><Relationship Id="rId70" Type="http://schemas.openxmlformats.org/officeDocument/2006/relationships/slide" Target="slides/slide13.xml"></Relationship><Relationship Id="rId71" Type="http://schemas.openxmlformats.org/officeDocument/2006/relationships/slide" Target="slides/slide14.xml"></Relationship><Relationship Id="rId72" Type="http://schemas.openxmlformats.org/officeDocument/2006/relationships/slide" Target="slides/slide15.xml"></Relationship><Relationship Id="rId73" Type="http://schemas.openxmlformats.org/officeDocument/2006/relationships/slide" Target="slides/slide16.xml"></Relationship><Relationship Id="rId74" Type="http://schemas.openxmlformats.org/officeDocument/2006/relationships/slide" Target="slides/slide17.xml"></Relationship><Relationship Id="rId75" Type="http://schemas.openxmlformats.org/officeDocument/2006/relationships/slide" Target="slides/slide18.xml"></Relationship><Relationship Id="rId76" Type="http://schemas.openxmlformats.org/officeDocument/2006/relationships/slide" Target="slides/slide19.xml"></Relationship><Relationship Id="rId77" Type="http://schemas.openxmlformats.org/officeDocument/2006/relationships/slide" Target="slides/slide20.xml"></Relationship><Relationship Id="rId78" Type="http://schemas.openxmlformats.org/officeDocument/2006/relationships/slide" Target="slides/slide21.xml"></Relationship><Relationship Id="rId79" Type="http://schemas.openxmlformats.org/officeDocument/2006/relationships/slide" Target="slides/slide22.xml"></Relationship><Relationship Id="rId80" Type="http://schemas.openxmlformats.org/officeDocument/2006/relationships/slide" Target="slides/slide23.xml"></Relationship><Relationship Id="rId81" Type="http://schemas.openxmlformats.org/officeDocument/2006/relationships/slide" Target="slides/slide24.xml"></Relationship><Relationship Id="rId82" Type="http://schemas.openxmlformats.org/officeDocument/2006/relationships/slide" Target="slides/slide25.xml"></Relationship><Relationship Id="rId98" Type="http://schemas.openxmlformats.org/officeDocument/2006/relationships/viewProps" Target="viewProps.xml"></Relationship><Relationship Id="rId99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5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72467-5127-4FEA-960D-C682861F1452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B427C8-5F5B-4015-B39B-0702032E3D1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3.xml"></Relationship></Relationships>
</file>

<file path=ppt/notesSlides/_rels/notesSlide1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4.xml"></Relationship></Relationships>
</file>

<file path=ppt/notesSlides/_rels/notesSlide1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5.xml"></Relationship></Relationships>
</file>

<file path=ppt/notesSlides/_rels/notesSlide1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6.xml"></Relationship></Relationships>
</file>

<file path=ppt/notesSlides/_rels/notesSlide1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7.xml"></Relationship></Relationships>
</file>

<file path=ppt/notesSlides/_rels/notesSlide1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8.xml"></Relationship></Relationships>
</file>

<file path=ppt/notesSlides/_rels/notesSlide1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9.xml"></Relationship></Relationships>
</file>

<file path=ppt/notesSlides/_rels/notesSlide2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0.xml"></Relationship></Relationships>
</file>

<file path=ppt/notesSlides/_rels/notesSlide21.xml.rels><?xml version="1.0" encoding="UTF-8"?>
<Relationships xmlns="http://schemas.openxmlformats.org/package/2006/relationships"><Relationship Id="rId1" Type="http://schemas.openxmlformats.org/officeDocument/2006/relationships/slide" Target="../slides/slide21.xml"></Relationship><Relationship Id="rId2" Type="http://schemas.openxmlformats.org/officeDocument/2006/relationships/notesMaster" Target="../notesMasters/notesMaster1.xml"></Relationship></Relationships>
</file>

<file path=ppt/notesSlides/_rels/notesSlide2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2.xml"></Relationship></Relationships>
</file>

<file path=ppt/notesSlides/_rels/notesSlide2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3.xml"></Relationship></Relationships>
</file>

<file path=ppt/notesSlides/_rels/notesSlide2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4.xml"></Relationship></Relationships>
</file>

<file path=ppt/notesSlides/_rels/notesSlide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9.xml"></Relationship></Relationship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28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29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20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7A40D4D-0F55-4D40-9D66-74705A408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33F1EFE3-2AEF-4C6E-A622-629C5869F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05FFDB0-B220-486C-B3FC-F0824F60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9A5114B-68FF-4DA2-BACF-A55076E47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834A89C-C010-4A7F-BF56-389DAB1E0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363578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D73942D-F33F-4D4F-BDA9-46AE4BD1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A310D2D9-617E-43C6-B416-A3DBA194E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1656C14-3567-41E0-85A9-3F15D1361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53702C56-7579-4BAF-B98C-6C2398FF1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40175CB-A8AF-4710-854C-A430B3CDC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735088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38D115FE-D9D8-4341-B5CB-3031D8CEB2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7A574CF1-C5DF-46FC-B068-94243B024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432D11E-1E2B-49D4-8E1D-0B6B0F11E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ABC1905-B6FB-4F18-BA81-B7239D15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2E6986D-3EB1-4C05-AE16-2054A4FA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13396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7A40D4D-0F55-4D40-9D66-74705A408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33F1EFE3-2AEF-4C6E-A622-629C5869F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05FFDB0-B220-486C-B3FC-F0824F60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9A5114B-68FF-4DA2-BACF-A55076E47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834A89C-C010-4A7F-BF56-389DAB1E0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635787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F3432C-ECE6-4689-8B63-704DB3529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A6D02D2-83C7-4840-84B1-2CB8C062A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D1B316B-6C4F-44B8-8616-2F75933B6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1F85602-A5F7-4095-97BD-7DF935757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79CFB9A-B7F9-4C52-9487-0F35E268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05071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83137DC-5E4F-419B-AA28-1F78FC832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E0A05BB-DB04-456F-8E9F-630EF6EA5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762C348-65FA-45B8-B779-7D446FE84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ACF3727-A27D-4C85-8E92-081B6C2D6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94EB33E-5EEF-4511-A396-4429E8C77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846087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A291C20-E77E-4FD1-94EC-1846983B0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45B2B8A-8C0E-446D-A30B-0C84EF2B49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A85A03B6-0AA5-4B2D-937F-C71AC7634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F8B1328-74F0-4D33-AAFD-9A60B8890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EFC6A94-3B64-4EF3-BEFC-E63785EFD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D38E00CB-C78F-4770-9F04-1BF940102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52697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2F98316-FAA4-4218-95DD-DC802FABF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64FC9CE-8F5E-4720-9AC9-0970B1B31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1D755B0-9A0F-4BBE-B74B-C25CDABB3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657A32E-71C2-4B5C-806B-CB227DBC2D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4D2A9866-B3D9-43A8-9683-EAE093F179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549A047E-B55D-4B6E-8D9B-5B202426C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0A6A692C-1257-488A-9CC5-D2A43511B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EE80C35F-5C5A-4C06-A434-389A4C4B1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754087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366739A-CC62-4258-A1FE-724CA94C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0249A521-36D5-4E84-982F-1E826947B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13D8CA72-BF31-4FDE-9BD3-9F8D944B7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DA47D939-8572-4449-9C2C-A286C5BF2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437193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8BD9EB41-57F3-4496-B4AE-5BB523EE5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C8DE98E9-B806-4404-A7F4-9F213BA85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9F7D98BE-06BA-4500-81D4-2E842C35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139331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63FD07A-C53F-4961-BE2C-324793BA9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6EE7654-56D0-4AEC-AEBA-D7FA4351B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AD94CC3-C972-4E1A-8FCA-0FCAE22F55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47ADDF4-3732-47F7-B1D6-DBD37032E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1DAC669-5937-4378-BABB-C7585A8D2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1A31BDC-66B5-4FE5-986E-E2C7B9C04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19250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5F3432C-ECE6-4689-8B63-704DB3529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A6D02D2-83C7-4840-84B1-2CB8C062A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D1B316B-6C4F-44B8-8616-2F75933B6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1F85602-A5F7-4095-97BD-7DF935757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79CFB9A-B7F9-4C52-9487-0F35E268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105071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B6BC17F-2736-411D-BB0B-372C0B68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DD339CEC-9126-491D-B47B-6A7E9D9537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F504CBCF-2048-432D-A9DC-FD88DBF8C2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EE8D8B3-F45F-410C-9EA1-9DBAAC886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5B65633-D21F-4734-9F96-50A74D242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15C9CDB-CAEF-4BEB-98F1-0AFB1CE43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108724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D73942D-F33F-4D4F-BDA9-46AE4BD1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A310D2D9-617E-43C6-B416-A3DBA194E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1656C14-3567-41E0-85A9-3F15D1361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3702C56-7579-4BAF-B98C-6C2398FF1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40175CB-A8AF-4710-854C-A430B3CDC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350883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38D115FE-D9D8-4341-B5CB-3031D8CEB2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A574CF1-C5DF-46FC-B068-94243B024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432D11E-1E2B-49D4-8E1D-0B6B0F11E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ABC1905-B6FB-4F18-BA81-B7239D15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2E6986D-3EB1-4C05-AE16-2054A4FA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133966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내용 개체 틀 5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8" name="바닥글 개체 틀 7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9" name="슬라이드 번호 개체 틀 8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4" name="바닥글 개체 틀 3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3" name="바닥글 개체 틀 2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83137DC-5E4F-419B-AA28-1F78FC832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E0A05BB-DB04-456F-8E9F-630EF6EA5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762C348-65FA-45B8-B779-7D446FE84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ACF3727-A27D-4C85-8E92-081B6C2D6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94EB33E-5EEF-4511-A396-4429E8C77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846087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내용 개체 틀 5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8" name="바닥글 개체 틀 7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9" name="슬라이드 번호 개체 틀 8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4" name="바닥글 개체 틀 3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A291C20-E77E-4FD1-94EC-1846983B0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45B2B8A-8C0E-446D-A30B-0C84EF2B49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A85A03B6-0AA5-4B2D-937F-C71AC7634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7F8B1328-74F0-4D33-AAFD-9A60B8890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EFC6A94-3B64-4EF3-BEFC-E63785EFD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D38E00CB-C78F-4770-9F04-1BF940102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95269706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3" name="바닥글 개체 틀 2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2F98316-FAA4-4218-95DD-DC802FABF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064FC9CE-8F5E-4720-9AC9-0970B1B31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31D755B0-9A0F-4BBE-B74B-C25CDABB3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7657A32E-71C2-4B5C-806B-CB227DBC2D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4D2A9866-B3D9-43A8-9683-EAE093F179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549A047E-B55D-4B6E-8D9B-5B202426C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0A6A692C-1257-488A-9CC5-D2A43511B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EE80C35F-5C5A-4C06-A434-389A4C4B1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75408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366739A-CC62-4258-A1FE-724CA94C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0249A521-36D5-4E84-982F-1E826947B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13D8CA72-BF31-4FDE-9BD3-9F8D944B7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DA47D939-8572-4449-9C2C-A286C5BF2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43719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8BD9EB41-57F3-4496-B4AE-5BB523EE5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C8DE98E9-B806-4404-A7F4-9F213BA85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9F7D98BE-06BA-4500-81D4-2E842C35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13933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63FD07A-C53F-4961-BE2C-324793BA9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86EE7654-56D0-4AEC-AEBA-D7FA4351B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6AD94CC3-C972-4E1A-8FCA-0FCAE22F55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547ADDF4-3732-47F7-B1D6-DBD37032E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61DAC669-5937-4378-BABB-C7585A8D2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91A31BDC-66B5-4FE5-986E-E2C7B9C04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19250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B6BC17F-2736-411D-BB0B-372C0B68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DD339CEC-9126-491D-B47B-6A7E9D9537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F504CBCF-2048-432D-A9DC-FD88DBF8C2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EE8D8B3-F45F-410C-9EA1-9DBAAC886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15B65633-D21F-4734-9F96-50A74D242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15C9CDB-CAEF-4BEB-98F1-0AFB1CE43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10872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3.xml"></Relationship><Relationship Id="rId2" Type="http://schemas.openxmlformats.org/officeDocument/2006/relationships/slideLayout" Target="../slideLayouts/slideLayout24.xml"></Relationship><Relationship Id="rId3" Type="http://schemas.openxmlformats.org/officeDocument/2006/relationships/slideLayout" Target="../slideLayouts/slideLayout25.xml"></Relationship><Relationship Id="rId4" Type="http://schemas.openxmlformats.org/officeDocument/2006/relationships/slideLayout" Target="../slideLayouts/slideLayout26.xml"></Relationship><Relationship Id="rId5" Type="http://schemas.openxmlformats.org/officeDocument/2006/relationships/slideLayout" Target="../slideLayouts/slideLayout27.xml"></Relationship><Relationship Id="rId6" Type="http://schemas.openxmlformats.org/officeDocument/2006/relationships/slideLayout" Target="../slideLayouts/slideLayout28.xml"></Relationship><Relationship Id="rId7" Type="http://schemas.openxmlformats.org/officeDocument/2006/relationships/slideLayout" Target="../slideLayouts/slideLayout29.xml"></Relationship><Relationship Id="rId8" Type="http://schemas.openxmlformats.org/officeDocument/2006/relationships/slideLayout" Target="../slideLayouts/slideLayout30.xml"></Relationship><Relationship Id="rId9" Type="http://schemas.openxmlformats.org/officeDocument/2006/relationships/slideLayout" Target="../slideLayouts/slideLayout31.xml"></Relationship><Relationship Id="rId10" Type="http://schemas.openxmlformats.org/officeDocument/2006/relationships/slideLayout" Target="../slideLayouts/slideLayout32.xml"></Relationship><Relationship Id="rId11" Type="http://schemas.openxmlformats.org/officeDocument/2006/relationships/slideLayout" Target="../slideLayouts/slideLayout33.xml"></Relationship><Relationship Id="rId12" Type="http://schemas.openxmlformats.org/officeDocument/2006/relationships/theme" Target="../theme/theme3.xml"></Relationship></Relationships>
</file>

<file path=ppt/slideMasters/_rels/slideMaster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4.xml"></Relationship><Relationship Id="rId2" Type="http://schemas.openxmlformats.org/officeDocument/2006/relationships/slideLayout" Target="../slideLayouts/slideLayout35.xml"></Relationship><Relationship Id="rId3" Type="http://schemas.openxmlformats.org/officeDocument/2006/relationships/slideLayout" Target="../slideLayouts/slideLayout36.xml"></Relationship><Relationship Id="rId4" Type="http://schemas.openxmlformats.org/officeDocument/2006/relationships/slideLayout" Target="../slideLayouts/slideLayout37.xml"></Relationship><Relationship Id="rId5" Type="http://schemas.openxmlformats.org/officeDocument/2006/relationships/slideLayout" Target="../slideLayouts/slideLayout38.xml"></Relationship><Relationship Id="rId6" Type="http://schemas.openxmlformats.org/officeDocument/2006/relationships/slideLayout" Target="../slideLayouts/slideLayout39.xml"></Relationship><Relationship Id="rId7" Type="http://schemas.openxmlformats.org/officeDocument/2006/relationships/slideLayout" Target="../slideLayouts/slideLayout40.xml"></Relationship><Relationship Id="rId8" Type="http://schemas.openxmlformats.org/officeDocument/2006/relationships/slideLayout" Target="../slideLayouts/slideLayout41.xml"></Relationship><Relationship Id="rId9" Type="http://schemas.openxmlformats.org/officeDocument/2006/relationships/slideLayout" Target="../slideLayouts/slideLayout42.xml"></Relationship><Relationship Id="rId10" Type="http://schemas.openxmlformats.org/officeDocument/2006/relationships/slideLayout" Target="../slideLayouts/slideLayout43.xml"></Relationship><Relationship Id="rId11" Type="http://schemas.openxmlformats.org/officeDocument/2006/relationships/slideLayout" Target="../slideLayouts/slideLayout44.xml"></Relationship><Relationship Id="rId12" Type="http://schemas.openxmlformats.org/officeDocument/2006/relationships/theme" Target="../theme/theme4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10F2DC07-8ECD-4163-B5AA-4D15AF5DA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A3F9E9A-0CEC-4EDF-A7BE-C8030EB8F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1468A2A-1D92-4E17-B90F-1AACD39E74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17F1AB6-DC52-4962-AB09-AFDC71E60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CFF0474-0B97-4F32-956B-DB848A7E5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270532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10F2DC07-8ECD-4163-B5AA-4D15AF5DA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A3F9E9A-0CEC-4EDF-A7BE-C8030EB8F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1468A2A-1D92-4E17-B90F-1AACD39E74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17F1AB6-DC52-4962-AB09-AFDC71E60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CFF0474-0B97-4F32-956B-DB848A7E5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70532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3" Type="http://schemas.microsoft.com/office/2007/relationships/hdphoto" Target="../media/hdphoto1.wdp"></Relationship><Relationship Id="rId2" Type="http://schemas.openxmlformats.org/officeDocument/2006/relationships/image" Target="../media/image1.png"></Relationship><Relationship Id="rId4" Type="http://schemas.openxmlformats.org/officeDocument/2006/relationships/slideLayout" Target="../slideLayouts/slideLayout7.xml"></Relationship></Relationships>
</file>

<file path=ppt/slides/_rels/slide10.xml.rels><?xml version="1.0" encoding="UTF-8"?>
<Relationships xmlns="http://schemas.openxmlformats.org/package/2006/relationships"><Relationship Id="rId3" Type="http://schemas.microsoft.com/office/2007/relationships/hdphoto" Target="../media/hdphoto1.wdp"></Relationship><Relationship Id="rId2" Type="http://schemas.openxmlformats.org/officeDocument/2006/relationships/image" Target="../media/image1.png"></Relationship><Relationship Id="rId4" Type="http://schemas.openxmlformats.org/officeDocument/2006/relationships/slideLayout" Target="../slideLayouts/slideLayout7.xml"></Relationship></Relationships>
</file>

<file path=ppt/slides/_rels/slide11.xml.rels><?xml version="1.0" encoding="UTF-8"?>
<Relationships xmlns="http://schemas.openxmlformats.org/package/2006/relationships"><Relationship Id="rId3" Type="http://schemas.openxmlformats.org/officeDocument/2006/relationships/image" Target="../media/image20.jpeg"></Relationship><Relationship Id="rId2" Type="http://schemas.openxmlformats.org/officeDocument/2006/relationships/notesSlide" Target="../notesSlides/notesSlide11.xml"></Relationship><Relationship Id="rId4" Type="http://schemas.openxmlformats.org/officeDocument/2006/relationships/image" Target="../media/image21.jpeg"></Relationship><Relationship Id="rId5" Type="http://schemas.openxmlformats.org/officeDocument/2006/relationships/slideLayout" Target="../slideLayouts/slideLayout7.xml"></Relationship></Relationships>
</file>

<file path=ppt/slides/_rels/slide12.xml.rels><?xml version="1.0" encoding="UTF-8"?>
<Relationships xmlns="http://schemas.openxmlformats.org/package/2006/relationships"><Relationship Id="rId8" Type="http://schemas.openxmlformats.org/officeDocument/2006/relationships/image" Target="../media/image27.gif"></Relationship><Relationship Id="rId3" Type="http://schemas.openxmlformats.org/officeDocument/2006/relationships/image" Target="../media/image22.png"></Relationship><Relationship Id="rId7" Type="http://schemas.openxmlformats.org/officeDocument/2006/relationships/image" Target="../media/image26.png"></Relationship><Relationship Id="rId2" Type="http://schemas.openxmlformats.org/officeDocument/2006/relationships/notesSlide" Target="../notesSlides/notesSlide12.xml"></Relationship><Relationship Id="rId6" Type="http://schemas.openxmlformats.org/officeDocument/2006/relationships/image" Target="../media/image25.png"></Relationship><Relationship Id="rId5" Type="http://schemas.openxmlformats.org/officeDocument/2006/relationships/image" Target="../media/image24.png"></Relationship><Relationship Id="rId10" Type="http://schemas.openxmlformats.org/officeDocument/2006/relationships/image" Target="../media/image29.png"></Relationship><Relationship Id="rId4" Type="http://schemas.openxmlformats.org/officeDocument/2006/relationships/image" Target="../media/image23.png"></Relationship><Relationship Id="rId9" Type="http://schemas.openxmlformats.org/officeDocument/2006/relationships/image" Target="../media/image28.png"></Relationship><Relationship Id="rId11" Type="http://schemas.openxmlformats.org/officeDocument/2006/relationships/slideLayout" Target="../slideLayouts/slideLayout7.xml"></Relationship></Relationships>
</file>

<file path=ppt/slides/_rels/slide13.xml.rels><?xml version="1.0" encoding="UTF-8"?>
<Relationships xmlns="http://schemas.openxmlformats.org/package/2006/relationships"><Relationship Id="rId3" Type="http://schemas.openxmlformats.org/officeDocument/2006/relationships/hyperlink" Target="http://172.16.4.9/hitea/" TargetMode="External"></Relationship><Relationship Id="rId2" Type="http://schemas.openxmlformats.org/officeDocument/2006/relationships/notesSlide" Target="../notesSlides/notesSlide13.xml"></Relationship><Relationship Id="rId4" Type="http://schemas.openxmlformats.org/officeDocument/2006/relationships/hyperlink" Target="http://172.16.4.9/hitea/" TargetMode="External"></Relationship><Relationship Id="rId5" Type="http://schemas.openxmlformats.org/officeDocument/2006/relationships/slideLayout" Target="../slideLayouts/slideLayout7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notesSlide" Target="../notesSlides/notesSlide14.xml"></Relationship><Relationship Id="rId4" Type="http://schemas.openxmlformats.org/officeDocument/2006/relationships/image" Target="../media/fImage3959542341.png"></Relationship><Relationship Id="rId6" Type="http://schemas.openxmlformats.org/officeDocument/2006/relationships/image" Target="../media/fImage3959543241.png"></Relationship><Relationship Id="rId7" Type="http://schemas.openxmlformats.org/officeDocument/2006/relationships/slideLayout" Target="../slideLayouts/slideLayout7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notesSlide" Target="../notesSlides/notesSlide15.xml"></Relationship><Relationship Id="rId5" Type="http://schemas.openxmlformats.org/officeDocument/2006/relationships/image" Target="../media/fImage567234266334.png"></Relationship><Relationship Id="rId6" Type="http://schemas.openxmlformats.org/officeDocument/2006/relationships/image" Target="../media/fImage463364296500.png"></Relationship><Relationship Id="rId7" Type="http://schemas.openxmlformats.org/officeDocument/2006/relationships/slideLayout" Target="../slideLayouts/slideLayout7.xml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notesSlide" Target="../notesSlides/notesSlide16.xml"></Relationship><Relationship Id="rId5" Type="http://schemas.openxmlformats.org/officeDocument/2006/relationships/image" Target="../media/fImage12840747841.png"></Relationship><Relationship Id="rId6" Type="http://schemas.openxmlformats.org/officeDocument/2006/relationships/image" Target="../media/fImage1304334798467.png"></Relationship><Relationship Id="rId7" Type="http://schemas.openxmlformats.org/officeDocument/2006/relationships/slideLayout" Target="../slideLayouts/slideLayout7.xml"></Relationship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image" Target="../media/fImage12450976641.png"></Relationship><Relationship Id="rId3" Type="http://schemas.openxmlformats.org/officeDocument/2006/relationships/image" Target="../media/fImage64067678467.png"></Relationship><Relationship Id="rId4" Type="http://schemas.openxmlformats.org/officeDocument/2006/relationships/notesSlide" Target="../notesSlides/notesSlide17.xml"></Relationship><Relationship Id="rId5" Type="http://schemas.openxmlformats.org/officeDocument/2006/relationships/slideLayout" Target="../slideLayouts/slideLayout40.xml"></Relationship></Relationships>
</file>

<file path=ppt/slides/_rels/slide18.xml.rels><?xml version="1.0" encoding="UTF-8"?>
<Relationships xmlns="http://schemas.openxmlformats.org/package/2006/relationships"><Relationship Id="rId2" Type="http://schemas.openxmlformats.org/officeDocument/2006/relationships/image" Target="../media/fImage2075557806334.png"></Relationship><Relationship Id="rId3" Type="http://schemas.openxmlformats.org/officeDocument/2006/relationships/image" Target="../media/fImage64067816500.png"></Relationship><Relationship Id="rId4" Type="http://schemas.openxmlformats.org/officeDocument/2006/relationships/notesSlide" Target="../notesSlides/notesSlide18.xml"></Relationship><Relationship Id="rId5" Type="http://schemas.openxmlformats.org/officeDocument/2006/relationships/slideLayout" Target="../slideLayouts/slideLayout40.xml"></Relationship></Relationships>
</file>

<file path=ppt/slides/_rels/slide19.xml.rels><?xml version="1.0" encoding="UTF-8"?>
<Relationships xmlns="http://schemas.openxmlformats.org/package/2006/relationships"><Relationship Id="rId2" Type="http://schemas.openxmlformats.org/officeDocument/2006/relationships/notesSlide" Target="../notesSlides/notesSlide19.xml"></Relationship><Relationship Id="rId4" Type="http://schemas.openxmlformats.org/officeDocument/2006/relationships/image" Target="../media/fImage514254776334.png"></Relationship><Relationship Id="rId5" Type="http://schemas.openxmlformats.org/officeDocument/2006/relationships/slideLayout" Target="../slideLayouts/slideLayout7.xml"></Relationship></Relationships>
</file>

<file path=ppt/slides/_rels/slide2.xml.rels><?xml version="1.0" encoding="UTF-8"?>
<Relationships xmlns="http://schemas.openxmlformats.org/package/2006/relationships"><Relationship Id="rId3" Type="http://schemas.openxmlformats.org/officeDocument/2006/relationships/image" Target="../media/image3.png"></Relationship><Relationship Id="rId2" Type="http://schemas.openxmlformats.org/officeDocument/2006/relationships/image" Target="../media/image2.png"></Relationship><Relationship Id="rId5" Type="http://schemas.openxmlformats.org/officeDocument/2006/relationships/image" Target="../media/image5.png"></Relationship><Relationship Id="rId4" Type="http://schemas.openxmlformats.org/officeDocument/2006/relationships/image" Target="../media/image4.png"></Relationship><Relationship Id="rId8" Type="http://schemas.openxmlformats.org/officeDocument/2006/relationships/image" Target="../media/image8.png"></Relationship><Relationship Id="rId9" Type="http://schemas.openxmlformats.org/officeDocument/2006/relationships/slideLayout" Target="../slideLayouts/slideLayout7.xml"></Relationship></Relationships>
</file>

<file path=ppt/slides/_rels/slide20.xml.rels><?xml version="1.0" encoding="UTF-8"?>
<Relationships xmlns="http://schemas.openxmlformats.org/package/2006/relationships"><Relationship Id="rId2" Type="http://schemas.openxmlformats.org/officeDocument/2006/relationships/notesSlide" Target="../notesSlides/notesSlide20.xml"></Relationship><Relationship Id="rId3" Type="http://schemas.openxmlformats.org/officeDocument/2006/relationships/image" Target="../media/fImage3232854841.png"></Relationship><Relationship Id="rId4" Type="http://schemas.openxmlformats.org/officeDocument/2006/relationships/slideLayout" Target="../slideLayouts/slideLayout7.xml"></Relationship></Relationships>
</file>

<file path=ppt/slides/_rels/slide2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409705508467.png"></Relationship><Relationship Id="rId3" Type="http://schemas.openxmlformats.org/officeDocument/2006/relationships/notesSlide" Target="../notesSlides/notesSlide21.xml"></Relationship></Relationships>
</file>

<file path=ppt/slides/_rels/slide22.xml.rels><?xml version="1.0" encoding="UTF-8"?>
<Relationships xmlns="http://schemas.openxmlformats.org/package/2006/relationships"><Relationship Id="rId3" Type="http://schemas.openxmlformats.org/officeDocument/2006/relationships/image" Target="../media/image38.png"></Relationship><Relationship Id="rId2" Type="http://schemas.openxmlformats.org/officeDocument/2006/relationships/notesSlide" Target="../notesSlides/notesSlide22.xml"></Relationship><Relationship Id="rId4" Type="http://schemas.openxmlformats.org/officeDocument/2006/relationships/image" Target="../media/image39.png"></Relationship><Relationship Id="rId5" Type="http://schemas.openxmlformats.org/officeDocument/2006/relationships/slideLayout" Target="../slideLayouts/slideLayout18.xml"></Relationship></Relationships>
</file>

<file path=ppt/slides/_rels/slide23.xml.rels><?xml version="1.0" encoding="UTF-8"?>
<Relationships xmlns="http://schemas.openxmlformats.org/package/2006/relationships"><Relationship Id="rId3" Type="http://schemas.openxmlformats.org/officeDocument/2006/relationships/image" Target="../media/image40.png"></Relationship><Relationship Id="rId2" Type="http://schemas.openxmlformats.org/officeDocument/2006/relationships/notesSlide" Target="../notesSlides/notesSlide23.xml"></Relationship><Relationship Id="rId6" Type="http://schemas.openxmlformats.org/officeDocument/2006/relationships/image" Target="../media/image43.png"></Relationship><Relationship Id="rId5" Type="http://schemas.openxmlformats.org/officeDocument/2006/relationships/image" Target="../media/image42.png"></Relationship><Relationship Id="rId4" Type="http://schemas.openxmlformats.org/officeDocument/2006/relationships/image" Target="../media/image41.png"></Relationship><Relationship Id="rId7" Type="http://schemas.openxmlformats.org/officeDocument/2006/relationships/slideLayout" Target="../slideLayouts/slideLayout18.xml"></Relationship></Relationships>
</file>

<file path=ppt/slides/_rels/slide24.xml.rels><?xml version="1.0" encoding="UTF-8"?>
<Relationships xmlns="http://schemas.openxmlformats.org/package/2006/relationships"><Relationship Id="rId3" Type="http://schemas.openxmlformats.org/officeDocument/2006/relationships/image" Target="../media/image44.png"></Relationship><Relationship Id="rId2" Type="http://schemas.openxmlformats.org/officeDocument/2006/relationships/notesSlide" Target="../notesSlides/notesSlide24.xml"></Relationship><Relationship Id="rId5" Type="http://schemas.openxmlformats.org/officeDocument/2006/relationships/image" Target="../media/image46.png"></Relationship><Relationship Id="rId4" Type="http://schemas.openxmlformats.org/officeDocument/2006/relationships/image" Target="../media/image45.png"></Relationship><Relationship Id="rId6" Type="http://schemas.openxmlformats.org/officeDocument/2006/relationships/slideLayout" Target="../slideLayouts/slideLayout18.xml"></Relationship></Relationships>
</file>

<file path=ppt/slides/_rels/slide2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_rels/slide3.xml.rels><?xml version="1.0" encoding="UTF-8"?>
<Relationships xmlns="http://schemas.openxmlformats.org/package/2006/relationships"><Relationship Id="rId3" Type="http://schemas.microsoft.com/office/2007/relationships/hdphoto" Target="../media/hdphoto1.wdp"></Relationship><Relationship Id="rId2" Type="http://schemas.openxmlformats.org/officeDocument/2006/relationships/image" Target="../media/image1.png"></Relationship><Relationship Id="rId4" Type="http://schemas.openxmlformats.org/officeDocument/2006/relationships/slideLayout" Target="../slideLayouts/slideLayout7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image8.png"></Relationship><Relationship Id="rId3" Type="http://schemas.openxmlformats.org/officeDocument/2006/relationships/slideLayout" Target="../slideLayouts/slideLayout7.xml"></Relationship></Relationships>
</file>

<file path=ppt/slides/_rels/slide5.xml.rels><?xml version="1.0" encoding="UTF-8"?>
<Relationships xmlns="http://schemas.openxmlformats.org/package/2006/relationships"><Relationship Id="rId3" Type="http://schemas.openxmlformats.org/officeDocument/2006/relationships/image" Target="../media/image10.png"></Relationship><Relationship Id="rId2" Type="http://schemas.openxmlformats.org/officeDocument/2006/relationships/image" Target="../media/image9.png"></Relationship><Relationship Id="rId4" Type="http://schemas.openxmlformats.org/officeDocument/2006/relationships/slideLayout" Target="../slideLayouts/slideLayout7.xml"></Relationship></Relationships>
</file>

<file path=ppt/slides/_rels/slide6.xml.rels><?xml version="1.0" encoding="UTF-8"?>
<Relationships xmlns="http://schemas.openxmlformats.org/package/2006/relationships"><Relationship Id="rId3" Type="http://schemas.openxmlformats.org/officeDocument/2006/relationships/image" Target="../media/image12.jpeg"></Relationship><Relationship Id="rId2" Type="http://schemas.openxmlformats.org/officeDocument/2006/relationships/image" Target="../media/image11.jpeg"></Relationship><Relationship Id="rId4" Type="http://schemas.openxmlformats.org/officeDocument/2006/relationships/image" Target="../media/image13.png"></Relationship><Relationship Id="rId5" Type="http://schemas.openxmlformats.org/officeDocument/2006/relationships/slideLayout" Target="../slideLayouts/slideLayout7.xml"></Relationship></Relationships>
</file>

<file path=ppt/slides/_rels/slide7.xml.rels><?xml version="1.0" encoding="UTF-8"?>
<Relationships xmlns="http://schemas.openxmlformats.org/package/2006/relationships"><Relationship Id="rId3" Type="http://schemas.microsoft.com/office/2007/relationships/hdphoto" Target="../media/hdphoto1.wdp"></Relationship><Relationship Id="rId2" Type="http://schemas.openxmlformats.org/officeDocument/2006/relationships/image" Target="../media/image1.png"></Relationship><Relationship Id="rId4" Type="http://schemas.openxmlformats.org/officeDocument/2006/relationships/slideLayout" Target="../slideLayouts/slideLayout7.xml"></Relationship></Relationships>
</file>

<file path=ppt/slides/_rels/slide8.xml.rels><?xml version="1.0" encoding="UTF-8"?>
<Relationships xmlns="http://schemas.openxmlformats.org/package/2006/relationships"><Relationship Id="rId3" Type="http://schemas.openxmlformats.org/officeDocument/2006/relationships/image" Target="../media/fImage69873544641.png"></Relationship><Relationship Id="rId4" Type="http://schemas.openxmlformats.org/officeDocument/2006/relationships/image" Target="../media/fImage814547641.png"></Relationship><Relationship Id="rId5" Type="http://schemas.openxmlformats.org/officeDocument/2006/relationships/slideLayout" Target="../slideLayouts/slideLayout7.xml"></Relationship></Relationships>
</file>

<file path=ppt/slides/_rels/slide9.xml.rels><?xml version="1.0" encoding="UTF-8"?>
<Relationships xmlns="http://schemas.openxmlformats.org/package/2006/relationships"><Relationship Id="rId3" Type="http://schemas.openxmlformats.org/officeDocument/2006/relationships/image" Target="../media/image15.png"></Relationship><Relationship Id="rId7" Type="http://schemas.openxmlformats.org/officeDocument/2006/relationships/image" Target="../media/image19.png"></Relationship><Relationship Id="rId2" Type="http://schemas.openxmlformats.org/officeDocument/2006/relationships/notesSlide" Target="../notesSlides/notesSlide9.xml"></Relationship><Relationship Id="rId6" Type="http://schemas.openxmlformats.org/officeDocument/2006/relationships/image" Target="../media/image18.png"></Relationship><Relationship Id="rId5" Type="http://schemas.openxmlformats.org/officeDocument/2006/relationships/image" Target="../media/image17.png"></Relationship><Relationship Id="rId8" Type="http://schemas.openxmlformats.org/officeDocument/2006/relationships/image" Target="../media/fImage816914528467.png"></Relationship><Relationship Id="rId9" Type="http://schemas.openxmlformats.org/officeDocument/2006/relationships/slideLayout" Target="../slideLayouts/slideLayout7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xmlns:p14="http://schemas.microsoft.com/office/powerpoint/2010/main" id="{5DF58E75-7563-43DC-8D73-986977416070}"/>
              </a:ext>
            </a:extLst>
          </p:cNvPr>
          <p:cNvCxnSpPr>
            <a:cxnSpLocks/>
          </p:cNvCxnSpPr>
          <p:nvPr/>
        </p:nvCxnSpPr>
        <p:spPr>
          <a:xfrm>
            <a:off x="8434070" y="667385"/>
            <a:ext cx="0" cy="5579110"/>
          </a:xfrm>
          <a:prstGeom prst="line">
            <a:avLst/>
          </a:prstGeom>
          <a:ln w="22225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="" xmlns:a16="http://schemas.microsoft.com/office/drawing/2014/main" xmlns:p14="http://schemas.microsoft.com/office/powerpoint/2010/main" id="{51037934-AC93-4FD4-8AE8-29B1B54D2C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 xmlns:p14="http://schemas.microsoft.com/office/powerpoint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xmlns:p14="http://schemas.microsoft.com/office/powerpoint/2010/main" val="0"/>
              </a:ext>
            </a:extLst>
          </a:blip>
          <a:srcRect r="19075" b="3172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xmlns:p14="http://schemas.microsoft.com/office/powerpoint/2010/main" id="{80B5E60A-5561-4E50-BEA6-99660775BA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xmlns:p14="http://schemas.microsoft.com/office/powerpoint/2010/main" id="{BE65BDEA-DD28-4671-8BD9-C9756AE1130F}"/>
              </a:ext>
            </a:extLst>
          </p:cNvPr>
          <p:cNvSpPr txBox="1"/>
          <p:nvPr/>
        </p:nvSpPr>
        <p:spPr>
          <a:xfrm>
            <a:off x="5457190" y="981710"/>
            <a:ext cx="6139815" cy="253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5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모임을 위한</a:t>
            </a:r>
            <a:endParaRPr lang="en-US" altLang="ko-KR" sz="6500" dirty="0">
              <a:solidFill>
                <a:srgbClr val="F3B843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r"/>
            <a:r>
              <a:rPr lang="en-US" altLang="ko-KR" sz="94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Hi Tea</a:t>
            </a:r>
            <a:r>
              <a:rPr lang="ko-KR" altLang="en-US" sz="60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endParaRPr lang="en-US" altLang="ko-KR" sz="6000" dirty="0"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xmlns:p14="http://schemas.microsoft.com/office/powerpoint/2010/main" id="{08D61D42-1AF0-43BB-AF5C-14DC462FB78E}"/>
              </a:ext>
            </a:extLst>
          </p:cNvPr>
          <p:cNvSpPr txBox="1"/>
          <p:nvPr/>
        </p:nvSpPr>
        <p:spPr>
          <a:xfrm>
            <a:off x="7460615" y="5545455"/>
            <a:ext cx="4124325" cy="515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by</a:t>
            </a:r>
            <a:r>
              <a:rPr lang="ko-KR" altLang="en-US" sz="25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JC</a:t>
            </a:r>
            <a:endParaRPr lang="ko-KR" altLang="en-US" sz="2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43592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DD633F2-BE3E-4127-AED5-A895DC82B0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9075" b="3172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EFC4C065-B27E-47AA-8970-DB3B3AD6B1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9D0BBF0-B475-4D58-945E-81C7DCAE0E2C}"/>
              </a:ext>
            </a:extLst>
          </p:cNvPr>
          <p:cNvSpPr txBox="1"/>
          <p:nvPr/>
        </p:nvSpPr>
        <p:spPr>
          <a:xfrm>
            <a:off x="5054600" y="2127885"/>
            <a:ext cx="2264410" cy="2092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0" dirty="0" smtClean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 algn="ctr"/>
            <a:r>
              <a:rPr lang="ko-KR" altLang="en-US" sz="40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ko-KR" altLang="en-US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13391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192020" cy="3801110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3</a:t>
            </a:r>
            <a:endParaRPr lang="ko-KR" altLang="en-US" sz="4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구현</a:t>
            </a: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개발 기간		◀</a:t>
            </a: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환경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구현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168015" y="662305"/>
            <a:ext cx="8481695" cy="5325110"/>
            <a:chOff x="3168015" y="662305"/>
            <a:chExt cx="8481695" cy="532511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168015" y="662305"/>
              <a:ext cx="8481695" cy="3356610"/>
            </a:xfrm>
            <a:prstGeom prst="rect">
              <a:avLst/>
            </a:prstGeom>
            <a:noFill/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168015" y="4018915"/>
              <a:ext cx="8481695" cy="19685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/>
          </p:cNvSpPr>
          <p:nvPr/>
        </p:nvSpPr>
        <p:spPr>
          <a:xfrm rot="0">
            <a:off x="0" y="0"/>
            <a:ext cx="2520950" cy="6858635"/>
          </a:xfrm>
          <a:prstGeom prst="rect"/>
          <a:solidFill>
            <a:schemeClr val="tx1">
              <a:lumMod val="85000"/>
              <a:lumOff val="15000"/>
              <a:alpha val="8988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232660" cy="3801110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3</a:t>
            </a:r>
            <a:endParaRPr lang="ko-KR" altLang="en-US" sz="4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구현</a:t>
            </a: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기간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accent4"/>
                </a:solidFill>
                <a:latin typeface="a옛날사진관3" charset="0"/>
                <a:ea typeface="a옛날사진관3" charset="0"/>
              </a:rPr>
              <a:t>개발 환경		</a:t>
            </a:r>
            <a:r>
              <a:rPr lang="en-US" altLang="ko-KR" sz="15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◀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구현                            </a:t>
            </a: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3347233" y="667795"/>
          <a:ext cx="8128000" cy="519661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8128000"/>
              </a:tblGrid>
              <a:tr h="7476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HTML5 CSS JavaScript j-Query Spring Framework </a:t>
                      </a:r>
                      <a:r>
                        <a:rPr lang="en-US" altLang="ko-KR" baseline="0" dirty="0" err="1" smtClean="0"/>
                        <a:t>Orade</a:t>
                      </a:r>
                      <a:r>
                        <a:rPr lang="en-US" altLang="ko-KR" baseline="0" dirty="0" smtClean="0"/>
                        <a:t> 11g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aseline="0" dirty="0" smtClean="0"/>
                        <a:t>Tomcat8.0 </a:t>
                      </a:r>
                      <a:r>
                        <a:rPr lang="en-US" altLang="ko-KR" dirty="0" err="1" smtClean="0"/>
                        <a:t>MongoDB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dirty="0" smtClean="0"/>
                        <a:t>Node.js</a:t>
                      </a:r>
                      <a:endParaRPr lang="ko-KR" altLang="en-US" dirty="0" smtClean="0"/>
                    </a:p>
                  </a:txBody>
                  <a:tcPr anchor="ctr"/>
                </a:tc>
              </a:tr>
              <a:tr h="428221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0">
            <a:off x="6208395" y="3432810"/>
            <a:ext cx="1080770" cy="1080770"/>
          </a:xfrm>
          <a:prstGeom prst="rect"/>
          <a:noFill/>
        </p:spPr>
      </p:pic>
      <p:pic>
        <p:nvPicPr>
          <p:cNvPr id="2051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0">
            <a:off x="7048500" y="4523740"/>
            <a:ext cx="3976370" cy="1080770"/>
          </a:xfrm>
          <a:prstGeom prst="rect"/>
          <a:noFill/>
        </p:spPr>
      </p:pic>
      <p:pic>
        <p:nvPicPr>
          <p:cNvPr id="2052" name="Picture 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0">
            <a:off x="3418840" y="3430905"/>
            <a:ext cx="1440815" cy="1440815"/>
          </a:xfrm>
          <a:prstGeom prst="rect"/>
          <a:noFill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595360" y="1805305"/>
            <a:ext cx="2879725" cy="1440180"/>
          </a:xfrm>
          <a:prstGeom prst="rect">
            <a:avLst/>
          </a:prstGeom>
          <a:noFill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843655" y="1805305"/>
            <a:ext cx="786130" cy="1440180"/>
          </a:xfrm>
          <a:prstGeom prst="rect">
            <a:avLst/>
          </a:prstGeom>
          <a:noFill/>
        </p:spPr>
      </p:pic>
      <p:pic>
        <p:nvPicPr>
          <p:cNvPr id="2055" name="Picture 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0">
            <a:off x="4733290" y="4069080"/>
            <a:ext cx="1440815" cy="1440815"/>
          </a:xfrm>
          <a:prstGeom prst="rect"/>
          <a:noFill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20640" y="1805305"/>
            <a:ext cx="2894330" cy="1440180"/>
          </a:xfrm>
          <a:prstGeom prst="rect">
            <a:avLst/>
          </a:prstGeom>
          <a:noFill/>
        </p:spPr>
      </p:pic>
      <p:pic>
        <p:nvPicPr>
          <p:cNvPr id="2057" name="Picture 9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0">
            <a:off x="7550785" y="3084195"/>
            <a:ext cx="3028950" cy="1440815"/>
          </a:xfrm>
          <a:prstGeom prst="rect"/>
          <a:noFill/>
        </p:spPr>
      </p:pic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1328420" cy="160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>
            <a:spLocks/>
          </p:cNvSpPr>
          <p:nvPr/>
        </p:nvSpPr>
        <p:spPr>
          <a:xfrm rot="0">
            <a:off x="2521585" y="2793365"/>
            <a:ext cx="9657715" cy="83058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 strike="noStrike">
                <a:latin typeface="a옛날사진관3" charset="0"/>
                <a:ea typeface="a옛날사진관3" charset="0"/>
              </a:rPr>
              <a:t>http://172.16.4.9/hitea/</a:t>
            </a:r>
            <a:endParaRPr lang="ko-KR" altLang="en-US" sz="4800" cap="none" dirty="0" smtClean="0" b="0" strike="noStrike">
              <a:latin typeface="a옛날사진관3" charset="0"/>
              <a:ea typeface="a옛날사진관3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그림 307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258310" y="368300"/>
            <a:ext cx="6527165" cy="4687570"/>
          </a:xfrm>
          <a:prstGeom prst="rect"/>
          <a:noFill/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그림 307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258310" y="360045"/>
            <a:ext cx="6527165" cy="4662170"/>
          </a:xfrm>
          <a:prstGeom prst="rect"/>
          <a:noFill/>
          <a:ln w="0">
            <a:noFill/>
            <a:prstDash/>
          </a:ln>
          <a:effectLst>
            <a:outerShdw sx="100000" sy="100000" blurRad="50800" dist="38100" dir="2700000" rotWithShape="0" algn="tl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>
            <a:spLocks/>
          </p:cNvSpPr>
          <p:nvPr/>
        </p:nvSpPr>
        <p:spPr>
          <a:xfrm rot="0">
            <a:off x="4784090" y="5369560"/>
            <a:ext cx="5779770" cy="119951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첫 화면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로그인, 자동 로그인, 회원가입, 아이디 비밀번호 찾기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413000" cy="3804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기간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환경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     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>
            <a:spLocks/>
          </p:cNvSpPr>
          <p:nvPr/>
        </p:nvSpPr>
        <p:spPr>
          <a:xfrm rot="0">
            <a:off x="3206750" y="4542155"/>
            <a:ext cx="3516630" cy="17532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회원가입 4단계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 1단계) 가입 약관 동의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 2단계) 필수 정보 입력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 3단계) 개인 정보 입력 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508000" indent="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이전 보기 가능 함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 4단계) 가입 완료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 rot="0">
            <a:off x="7746365" y="1605280"/>
            <a:ext cx="4086225" cy="92392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아이디 비밀번호 찾기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 ※ 비밀번호찾기 할때 가입 했던 메일로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     임시 비밀 번호를 발급 받을 수 있다.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413000" cy="3804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기간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환경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     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1028" name="그림 102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26995" y="69850"/>
            <a:ext cx="4680585" cy="3926840"/>
          </a:xfrm>
          <a:prstGeom prst="rect"/>
          <a:noFill/>
          <a:ln w="0">
            <a:noFill/>
            <a:prstDash/>
          </a:ln>
          <a:effectLst>
            <a:outerShdw sx="100000" sy="100000" blurRad="50800" dist="38100" dir="2700000" rotWithShape="0" algn="tl">
              <a:srgbClr val="000000">
                <a:alpha val="43000"/>
              </a:srgbClr>
            </a:outerShdw>
          </a:effectLst>
        </p:spPr>
      </p:pic>
      <p:pic>
        <p:nvPicPr>
          <p:cNvPr id="1030" name="그림 102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423150" y="2710180"/>
            <a:ext cx="4680585" cy="3960495"/>
          </a:xfrm>
          <a:prstGeom prst="rect"/>
          <a:noFill/>
          <a:ln w="0">
            <a:noFill/>
            <a:prstDash/>
          </a:ln>
          <a:effectLst>
            <a:outerShdw sx="100000" sy="100000" blurRad="50800" dist="38100" dir="2700000" rotWithShape="0" algn="tl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>
            <a:spLocks/>
          </p:cNvSpPr>
          <p:nvPr/>
        </p:nvSpPr>
        <p:spPr>
          <a:xfrm rot="0">
            <a:off x="7657465" y="659765"/>
            <a:ext cx="4253230" cy="175323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내 페이지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게시글, 내가 가입한 모임, 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   내가 만든 모임, 내가 누른 좋아요 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   게시글, 팔로우, 팔로잉을 보고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   내 정보를 수정하고 탈퇴할 수 있다.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1" name="직사각형 10"/>
          <p:cNvSpPr>
            <a:spLocks/>
          </p:cNvSpPr>
          <p:nvPr/>
        </p:nvSpPr>
        <p:spPr>
          <a:xfrm rot="0">
            <a:off x="2766060" y="4641850"/>
            <a:ext cx="4445000" cy="175323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다른 사람이 보는 내 페이지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qwe와 팔로우를 할 수 있으며, 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qew이에 팔로우, 팔로잉, 게시글 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등을 볼 수 있다.  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또, qwe이와 팔로우를 하면 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메시지를 주고 받을 수 있다.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413000" cy="3804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기간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환경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     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2052" name="그림 205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88860" y="2653030"/>
            <a:ext cx="4756785" cy="3940175"/>
          </a:xfrm>
          <a:prstGeom prst="rect"/>
          <a:noFill/>
        </p:spPr>
      </p:pic>
      <p:pic>
        <p:nvPicPr>
          <p:cNvPr id="2053" name="그림 205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49855" y="163195"/>
            <a:ext cx="4706620" cy="3929380"/>
          </a:xfrm>
          <a:prstGeom prst="rect"/>
          <a:noFill/>
        </p:spPr>
      </p:pic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 rot="0">
            <a:off x="3783330" y="979805"/>
            <a:ext cx="6966585" cy="4452620"/>
            <a:chOff x="3783330" y="979805"/>
            <a:chExt cx="6966585" cy="445262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3783330" y="979805"/>
              <a:ext cx="6966585" cy="4452620"/>
            </a:xfrm>
            <a:prstGeom prst="rect"/>
            <a:noFill/>
          </p:spPr>
        </p:pic>
        <p:pic>
          <p:nvPicPr>
            <p:cNvPr id="14338" name="그림 1433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8877300" y="1482725"/>
              <a:ext cx="1732280" cy="3470910"/>
            </a:xfrm>
            <a:prstGeom prst="rect"/>
            <a:noFill/>
          </p:spPr>
        </p:pic>
      </p:grpSp>
      <p:sp>
        <p:nvSpPr>
          <p:cNvPr id="5" name="도형 4"/>
          <p:cNvSpPr>
            <a:spLocks/>
          </p:cNvSpPr>
          <p:nvPr/>
        </p:nvSpPr>
        <p:spPr>
          <a:xfrm rot="0">
            <a:off x="0" y="0"/>
            <a:ext cx="2520950" cy="6858635"/>
          </a:xfrm>
          <a:prstGeom prst="rect"/>
          <a:solidFill>
            <a:schemeClr val="tx1">
              <a:lumMod val="85000"/>
              <a:lumOff val="15000"/>
              <a:alpha val="8988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3114040" y="307975"/>
            <a:ext cx="7080250" cy="55435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latin typeface="a옛날사진관3" charset="0"/>
                <a:ea typeface="a옛날사진관3" charset="0"/>
              </a:rPr>
              <a:t>게시글 올리는 화면</a:t>
            </a:r>
            <a:endParaRPr lang="ko-KR" altLang="en-US" sz="2000" cap="none" dirty="0" smtClean="0" b="0" strike="noStrike">
              <a:latin typeface="a옛날사진관3" charset="0"/>
              <a:ea typeface="a옛날사진관3" charset="0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 rot="0">
            <a:off x="4927600" y="5486400"/>
            <a:ext cx="4034155" cy="120078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게시글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-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 글 올리기, 해시태그 걸기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-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 다중 파일 업로드 &amp; Drag and Drop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-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 파일 미리 보기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cxnSp>
        <p:nvCxnSpPr>
          <p:cNvPr id="16" name="도형 15"/>
          <p:cNvCxnSpPr/>
          <p:nvPr/>
        </p:nvCxnSpPr>
        <p:spPr>
          <a:xfrm rot="0">
            <a:off x="263525" y="1452880"/>
            <a:ext cx="1980565" cy="635"/>
          </a:xfrm>
          <a:prstGeom prst="line"/>
          <a:ln w="22225" cap="flat" cmpd="sng">
            <a:solidFill>
              <a:srgbClr val="F9AF0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39" name="TextBox 14338"/>
          <p:cNvSpPr txBox="1">
            <a:spLocks/>
          </p:cNvSpPr>
          <p:nvPr/>
        </p:nvSpPr>
        <p:spPr>
          <a:xfrm rot="0">
            <a:off x="165735" y="161290"/>
            <a:ext cx="2413000" cy="380492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3</a:t>
            </a:r>
            <a:endParaRPr lang="ko-KR" altLang="en-US" sz="4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구현</a:t>
            </a: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기간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환경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accent4"/>
                </a:solidFill>
                <a:latin typeface="a옛날사진관3" charset="0"/>
                <a:ea typeface="a옛날사진관3" charset="0"/>
              </a:rPr>
              <a:t>구현</a:t>
            </a: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                            </a:t>
            </a:r>
            <a:r>
              <a:rPr lang="en-US" altLang="ko-KR" sz="15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◀</a:t>
            </a: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도형 4"/>
          <p:cNvSpPr>
            <a:spLocks/>
          </p:cNvSpPr>
          <p:nvPr/>
        </p:nvSpPr>
        <p:spPr>
          <a:xfrm rot="0">
            <a:off x="0" y="0"/>
            <a:ext cx="2520950" cy="6858635"/>
          </a:xfrm>
          <a:prstGeom prst="rect"/>
          <a:solidFill>
            <a:schemeClr val="tx1">
              <a:lumMod val="85000"/>
              <a:lumOff val="15000"/>
              <a:alpha val="8988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 rot="0">
            <a:off x="3114040" y="307975"/>
            <a:ext cx="7080250" cy="48260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latin typeface="a옛날사진관3" charset="0"/>
                <a:ea typeface="a옛날사진관3" charset="0"/>
              </a:rPr>
              <a:t>게시글 보이는 화면</a:t>
            </a:r>
            <a:endParaRPr lang="ko-KR" altLang="en-US" sz="2000" cap="none" dirty="0" smtClean="0" b="0" strike="noStrike">
              <a:latin typeface="a옛날사진관3" charset="0"/>
              <a:ea typeface="a옛날사진관3" charset="0"/>
            </a:endParaRPr>
          </a:p>
        </p:txBody>
      </p:sp>
      <p:grpSp>
        <p:nvGrpSpPr>
          <p:cNvPr id="18" name="그룹 17"/>
          <p:cNvGrpSpPr/>
          <p:nvPr/>
        </p:nvGrpSpPr>
        <p:grpSpPr>
          <a:xfrm rot="0">
            <a:off x="3783330" y="979170"/>
            <a:ext cx="6961505" cy="4453890"/>
            <a:chOff x="3783330" y="979170"/>
            <a:chExt cx="6961505" cy="445389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3783330" y="979170"/>
              <a:ext cx="6961505" cy="4453890"/>
            </a:xfrm>
            <a:prstGeom prst="rect"/>
            <a:noFill/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8877300" y="1444625"/>
              <a:ext cx="1757680" cy="3521710"/>
            </a:xfrm>
            <a:prstGeom prst="rect"/>
            <a:noFill/>
          </p:spPr>
        </p:pic>
      </p:grpSp>
      <p:sp>
        <p:nvSpPr>
          <p:cNvPr id="9" name="텍스트 상자 8"/>
          <p:cNvSpPr txBox="1">
            <a:spLocks/>
          </p:cNvSpPr>
          <p:nvPr/>
        </p:nvSpPr>
        <p:spPr>
          <a:xfrm rot="0">
            <a:off x="4928235" y="5486400"/>
            <a:ext cx="4318635" cy="92392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좋아요 및 신고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게시글 삭제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댓글쓰기 및 삭제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cxnSp>
        <p:nvCxnSpPr>
          <p:cNvPr id="17" name="도형 16"/>
          <p:cNvCxnSpPr/>
          <p:nvPr/>
        </p:nvCxnSpPr>
        <p:spPr>
          <a:xfrm rot="0">
            <a:off x="263525" y="1452880"/>
            <a:ext cx="1980565" cy="635"/>
          </a:xfrm>
          <a:prstGeom prst="line"/>
          <a:ln w="22225" cap="flat" cmpd="sng">
            <a:solidFill>
              <a:srgbClr val="F9AF0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>
            <a:spLocks/>
          </p:cNvSpPr>
          <p:nvPr/>
        </p:nvSpPr>
        <p:spPr>
          <a:xfrm rot="0">
            <a:off x="165735" y="161290"/>
            <a:ext cx="2413000" cy="380492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3</a:t>
            </a:r>
            <a:endParaRPr lang="ko-KR" altLang="en-US" sz="4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구현</a:t>
            </a: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기간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환경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accent4"/>
                </a:solidFill>
                <a:latin typeface="a옛날사진관3" charset="0"/>
                <a:ea typeface="a옛날사진관3" charset="0"/>
              </a:rPr>
              <a:t>구현</a:t>
            </a: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                            </a:t>
            </a:r>
            <a:r>
              <a:rPr lang="en-US" altLang="ko-KR" sz="15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◀</a:t>
            </a: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58615" y="5270500"/>
            <a:ext cx="409194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사람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모임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해시태그를 조회 할 수 있다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.</a:t>
            </a:r>
          </a:p>
        </p:txBody>
      </p:sp>
      <p:pic>
        <p:nvPicPr>
          <p:cNvPr id="6148" name="그림 614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96995" y="246380"/>
            <a:ext cx="6955155" cy="4355465"/>
          </a:xfrm>
          <a:prstGeom prst="rect"/>
          <a:noFill/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413000" cy="3804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기간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환경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     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/>
          </p:cNvSpPr>
          <p:nvPr/>
        </p:nvSpPr>
        <p:spPr>
          <a:xfrm rot="0">
            <a:off x="0" y="0"/>
            <a:ext cx="12193270" cy="6859270"/>
          </a:xfrm>
          <a:prstGeom prst="rect"/>
          <a:solidFill>
            <a:srgbClr val="F9AF0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0800000"/>
              </a:gradFill>
              <a:latin typeface="a옛날사진관3" charset="0"/>
              <a:ea typeface="a옛날사진관3" charset="0"/>
            </a:endParaRPr>
          </a:p>
        </p:txBody>
      </p:sp>
      <p:sp>
        <p:nvSpPr>
          <p:cNvPr id="29" name="모서리가 둥근 직사각형 28"/>
          <p:cNvSpPr>
            <a:spLocks/>
          </p:cNvSpPr>
          <p:nvPr/>
        </p:nvSpPr>
        <p:spPr>
          <a:xfrm rot="0">
            <a:off x="9946005" y="198120"/>
            <a:ext cx="1925320" cy="849630"/>
          </a:xfrm>
          <a:prstGeom prst="round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cap="none" dirty="0" smtClean="0" b="1" strike="noStrike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4000">
                      <a:srgbClr val="E76914">
                        <a:alpha val="70000"/>
                      </a:srgb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옛날사진관3" charset="0"/>
                <a:ea typeface="a옛날사진관3" charset="0"/>
              </a:rPr>
              <a:t>목차</a:t>
            </a:r>
            <a:endParaRPr lang="ko-KR" altLang="en-US" sz="5000" cap="none" dirty="0" smtClean="0" b="1" strike="noStrike"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54000">
                    <a:srgbClr val="E76914">
                      <a:alpha val="70000"/>
                    </a:srgb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a옛날사진관3" charset="0"/>
              <a:ea typeface="a옛날사진관3" charset="0"/>
            </a:endParaRPr>
          </a:p>
        </p:txBody>
      </p:sp>
      <p:grpSp>
        <p:nvGrpSpPr>
          <p:cNvPr id="48" name="그룹 47"/>
          <p:cNvGrpSpPr/>
          <p:nvPr/>
        </p:nvGrpSpPr>
        <p:grpSpPr>
          <a:xfrm rot="0">
            <a:off x="497205" y="615950"/>
            <a:ext cx="9324975" cy="1831340"/>
            <a:chOff x="497205" y="615950"/>
            <a:chExt cx="9324975" cy="1831340"/>
          </a:xfrm>
        </p:grpSpPr>
        <p:sp>
          <p:nvSpPr>
            <p:cNvPr id="8" name="TextBox 7"/>
            <p:cNvSpPr txBox="1">
              <a:spLocks/>
            </p:cNvSpPr>
            <p:nvPr/>
          </p:nvSpPr>
          <p:spPr>
            <a:xfrm rot="0">
              <a:off x="497205" y="970280"/>
              <a:ext cx="1697355" cy="147701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9000" cap="none" dirty="0" smtClean="0" b="0" strike="noStrike">
                  <a:solidFill>
                    <a:schemeClr val="bg1"/>
                  </a:solidFill>
                  <a:latin typeface="a옛날사진관3" charset="0"/>
                  <a:ea typeface="a옛날사진관3" charset="0"/>
                </a:rPr>
                <a:t>1</a:t>
              </a:r>
              <a:endParaRPr lang="ko-KR" altLang="en-US" sz="90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endParaRPr>
            </a:p>
          </p:txBody>
        </p:sp>
        <p:grpSp>
          <p:nvGrpSpPr>
            <p:cNvPr id="47" name="그룹 46"/>
            <p:cNvGrpSpPr/>
            <p:nvPr/>
          </p:nvGrpSpPr>
          <p:grpSpPr>
            <a:xfrm rot="0">
              <a:off x="1757680" y="615950"/>
              <a:ext cx="8064500" cy="1828800"/>
              <a:chOff x="1757680" y="615950"/>
              <a:chExt cx="8064500" cy="1828800"/>
            </a:xfrm>
          </p:grpSpPr>
          <p:grpSp>
            <p:nvGrpSpPr>
              <p:cNvPr id="46" name="그룹 45"/>
              <p:cNvGrpSpPr/>
              <p:nvPr/>
            </p:nvGrpSpPr>
            <p:grpSpPr>
              <a:xfrm rot="0">
                <a:off x="2261870" y="1362710"/>
                <a:ext cx="7560310" cy="1082040"/>
                <a:chOff x="2261870" y="1362710"/>
                <a:chExt cx="7560310" cy="1082040"/>
              </a:xfrm>
            </p:grpSpPr>
            <p:sp>
              <p:nvSpPr>
                <p:cNvPr id="3" name="TextBox 2"/>
                <p:cNvSpPr txBox="1">
                  <a:spLocks/>
                </p:cNvSpPr>
                <p:nvPr/>
              </p:nvSpPr>
              <p:spPr>
                <a:xfrm rot="0">
                  <a:off x="3693160" y="1466215"/>
                  <a:ext cx="1658620" cy="868680"/>
                </a:xfrm>
                <a:prstGeom prst="rect"/>
                <a:noFill/>
              </p:spPr>
              <p:txBody>
                <a:bodyPr wrap="none" lIns="91440" tIns="45720" rIns="91440" bIns="45720" numCol="1" vert="horz" anchor="t">
                  <a:spAutoFit/>
                </a:bodyPr>
                <a:lstStyle/>
                <a:p>
                  <a:pPr marL="0" indent="0" algn="l" fontAlgn="auto" defTabSz="914400" eaLnBrk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2600" cap="none" dirty="0" smtClean="0" b="0" strike="noStrike">
                      <a:latin typeface="a옛날사진관3" charset="0"/>
                      <a:ea typeface="a옛날사진관3" charset="0"/>
                    </a:rPr>
                    <a:t>팀 소개</a:t>
                  </a:r>
                  <a:endParaRPr lang="ko-KR" altLang="en-US" sz="2600" cap="none" dirty="0" smtClean="0" b="0" strike="noStrike">
                    <a:latin typeface="a옛날사진관3" charset="0"/>
                    <a:ea typeface="a옛날사진관3" charset="0"/>
                  </a:endParaRPr>
                </a:p>
                <a:p>
                  <a:pPr marL="0" indent="0" algn="l" fontAlgn="auto" defTabSz="914400" eaLnBrk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600" cap="none" dirty="0" smtClean="0" b="0" strike="noStrike">
                      <a:latin typeface="a옛날사진관3" charset="0"/>
                      <a:ea typeface="a옛날사진관3" charset="0"/>
                    </a:rPr>
                    <a:t>  팀 이름 및 구성</a:t>
                  </a:r>
                  <a:endParaRPr lang="ko-KR" altLang="en-US" sz="1600" cap="none" dirty="0" smtClean="0" b="0" strike="noStrike">
                    <a:latin typeface="a옛날사진관3" charset="0"/>
                    <a:ea typeface="a옛날사진관3" charset="0"/>
                  </a:endParaRPr>
                </a:p>
              </p:txBody>
            </p:sp>
            <p:pic>
              <p:nvPicPr>
                <p:cNvPr id="9" name="그림 8"/>
                <p:cNvPicPr>
                  <a:picLocks noChangeAspect="1"/>
                </p:cNvPicPr>
                <p:nvPr/>
              </p:nvPicPr>
              <p:blipFill rotWithShape="1">
                <a:blip r:embed="rId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 rot="0">
                  <a:off x="6097270" y="1363980"/>
                  <a:ext cx="1227455" cy="1080770"/>
                </a:xfrm>
                <a:prstGeom prst="rect"/>
                <a:noFill/>
              </p:spPr>
            </p:pic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 rotWithShape="1">
                <a:blip r:embed="rId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 rot="0">
                  <a:off x="2261870" y="1362710"/>
                  <a:ext cx="1168400" cy="1008380"/>
                </a:xfrm>
                <a:prstGeom prst="rect"/>
                <a:noFill/>
              </p:spPr>
            </p:pic>
            <p:sp>
              <p:nvSpPr>
                <p:cNvPr id="12" name="TextBox 11"/>
                <p:cNvSpPr txBox="1">
                  <a:spLocks/>
                </p:cNvSpPr>
                <p:nvPr/>
              </p:nvSpPr>
              <p:spPr>
                <a:xfrm rot="0">
                  <a:off x="7659370" y="1468120"/>
                  <a:ext cx="2162810" cy="868680"/>
                </a:xfrm>
                <a:prstGeom prst="rect"/>
                <a:noFill/>
              </p:spPr>
              <p:txBody>
                <a:bodyPr wrap="none" lIns="91440" tIns="45720" rIns="91440" bIns="45720" numCol="1" vert="horz" anchor="t">
                  <a:spAutoFit/>
                </a:bodyPr>
                <a:lstStyle/>
                <a:p>
                  <a:pPr marL="0" indent="0" algn="l" fontAlgn="auto" defTabSz="914400" eaLnBrk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2600" cap="none" dirty="0" smtClean="0" b="0" strike="noStrike">
                      <a:latin typeface="a옛날사진관3" charset="0"/>
                      <a:ea typeface="a옛날사진관3" charset="0"/>
                    </a:rPr>
                    <a:t>프로젝트 개요</a:t>
                  </a:r>
                  <a:endParaRPr lang="ko-KR" altLang="en-US" sz="2600" cap="none" dirty="0" smtClean="0" b="0" strike="noStrike">
                    <a:latin typeface="a옛날사진관3" charset="0"/>
                    <a:ea typeface="a옛날사진관3" charset="0"/>
                  </a:endParaRPr>
                </a:p>
                <a:p>
                  <a:pPr marL="342900" indent="-342900" algn="l" fontAlgn="auto" defTabSz="914400" eaLnBrk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600" cap="none" dirty="0" smtClean="0" b="0" strike="noStrike">
                      <a:latin typeface="a옛날사진관3" charset="0"/>
                      <a:ea typeface="a옛날사진관3" charset="0"/>
                    </a:rPr>
                    <a:t> 콘셉트 및 기대효과</a:t>
                  </a:r>
                  <a:endParaRPr lang="ko-KR" altLang="en-US" sz="1600" cap="none" dirty="0" smtClean="0" b="0" strike="noStrike">
                    <a:latin typeface="a옛날사진관3" charset="0"/>
                    <a:ea typeface="a옛날사진관3" charset="0"/>
                  </a:endParaRPr>
                </a:p>
              </p:txBody>
            </p:sp>
          </p:grpSp>
          <p:sp>
            <p:nvSpPr>
              <p:cNvPr id="30" name="TextBox 29"/>
              <p:cNvSpPr txBox="1">
                <a:spLocks/>
              </p:cNvSpPr>
              <p:nvPr/>
            </p:nvSpPr>
            <p:spPr>
              <a:xfrm rot="0">
                <a:off x="1757680" y="615950"/>
                <a:ext cx="3616960" cy="631825"/>
              </a:xfrm>
              <a:prstGeom prst="rect"/>
              <a:noFill/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0" indent="0" algn="l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500" cap="none" dirty="0" smtClean="0" b="0" strike="noStrike">
                    <a:solidFill>
                      <a:schemeClr val="bg1"/>
                    </a:solidFill>
                    <a:latin typeface="a옛날사진관3" charset="0"/>
                    <a:ea typeface="a옛날사진관3" charset="0"/>
                  </a:rPr>
                  <a:t>프로젝트 소개</a:t>
                </a:r>
                <a:endParaRPr lang="ko-KR" altLang="en-US" sz="3500" cap="none" dirty="0" smtClean="0" b="0" strike="noStrike">
                  <a:solidFill>
                    <a:schemeClr val="bg1"/>
                  </a:solidFill>
                  <a:latin typeface="a옛날사진관3" charset="0"/>
                  <a:ea typeface="a옛날사진관3" charset="0"/>
                </a:endParaRPr>
              </a:p>
            </p:txBody>
          </p:sp>
        </p:grpSp>
      </p:grpSp>
      <p:grpSp>
        <p:nvGrpSpPr>
          <p:cNvPr id="50" name="그룹 49"/>
          <p:cNvGrpSpPr/>
          <p:nvPr/>
        </p:nvGrpSpPr>
        <p:grpSpPr>
          <a:xfrm rot="0">
            <a:off x="364490" y="2583180"/>
            <a:ext cx="11473815" cy="2127885"/>
            <a:chOff x="364490" y="2583180"/>
            <a:chExt cx="11473815" cy="2127885"/>
          </a:xfrm>
        </p:grpSpPr>
        <p:sp>
          <p:nvSpPr>
            <p:cNvPr id="41" name="사각형: 둥근 모서리 40"/>
            <p:cNvSpPr>
              <a:spLocks/>
            </p:cNvSpPr>
            <p:nvPr/>
          </p:nvSpPr>
          <p:spPr>
            <a:xfrm rot="0">
              <a:off x="364490" y="2583180"/>
              <a:ext cx="11473815" cy="2127885"/>
            </a:xfrm>
            <a:prstGeom prst="roundRect">
              <a:avLst>
                <a:gd name="adj" fmla="val 11111"/>
              </a:avLst>
            </a:prstGeom>
            <a:solidFill>
              <a:srgbClr val="FAC03D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a옛날사진관3" charset="0"/>
                <a:ea typeface="a옛날사진관3" charset="0"/>
              </a:endParaRPr>
            </a:p>
          </p:txBody>
        </p:sp>
        <p:sp>
          <p:nvSpPr>
            <p:cNvPr id="10" name="TextBox 9"/>
            <p:cNvSpPr txBox="1">
              <a:spLocks/>
            </p:cNvSpPr>
            <p:nvPr/>
          </p:nvSpPr>
          <p:spPr>
            <a:xfrm rot="0">
              <a:off x="497205" y="2983230"/>
              <a:ext cx="1697355" cy="147701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9000" cap="none" dirty="0" smtClean="0" b="0" strike="noStrike">
                  <a:solidFill>
                    <a:schemeClr val="bg1"/>
                  </a:solidFill>
                  <a:latin typeface="a옛날사진관3" charset="0"/>
                  <a:ea typeface="a옛날사진관3" charset="0"/>
                </a:rPr>
                <a:t>2</a:t>
              </a:r>
              <a:endParaRPr lang="ko-KR" altLang="en-US" sz="90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endParaRPr>
            </a:p>
          </p:txBody>
        </p:sp>
        <p:grpSp>
          <p:nvGrpSpPr>
            <p:cNvPr id="49" name="그룹 48"/>
            <p:cNvGrpSpPr/>
            <p:nvPr/>
          </p:nvGrpSpPr>
          <p:grpSpPr>
            <a:xfrm rot="0">
              <a:off x="1774825" y="2705735"/>
              <a:ext cx="7987665" cy="1814830"/>
              <a:chOff x="1774825" y="2705735"/>
              <a:chExt cx="7987665" cy="1814830"/>
            </a:xfrm>
          </p:grpSpPr>
          <p:sp>
            <p:nvSpPr>
              <p:cNvPr id="13" name="TextBox 12"/>
              <p:cNvSpPr txBox="1">
                <a:spLocks/>
              </p:cNvSpPr>
              <p:nvPr/>
            </p:nvSpPr>
            <p:spPr>
              <a:xfrm rot="0">
                <a:off x="3697605" y="3428365"/>
                <a:ext cx="1443355" cy="1053465"/>
              </a:xfrm>
              <a:prstGeom prst="rect"/>
              <a:noFill/>
            </p:spPr>
            <p:txBody>
              <a:bodyPr wrap="none" lIns="91440" tIns="45720" rIns="91440" bIns="45720" numCol="1" vert="horz" anchor="t">
                <a:spAutoFit/>
              </a:bodyPr>
              <a:lstStyle/>
              <a:p>
                <a:pPr marL="0" indent="0" algn="l" fontAlgn="auto" defTabSz="914400" eaLnBrk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600" cap="none" dirty="0" smtClean="0" b="0" strike="noStrike">
                    <a:latin typeface="a옛날사진관3" charset="0"/>
                    <a:ea typeface="a옛날사진관3" charset="0"/>
                  </a:rPr>
                  <a:t>DB 설계</a:t>
                </a:r>
                <a:endParaRPr lang="ko-KR" altLang="en-US" sz="2600" cap="none" dirty="0" smtClean="0" b="0" strike="noStrike">
                  <a:latin typeface="a옛날사진관3" charset="0"/>
                  <a:ea typeface="a옛날사진관3" charset="0"/>
                </a:endParaRPr>
              </a:p>
              <a:p>
                <a:pPr marL="0" indent="0" algn="l" fontAlgn="auto" defTabSz="914400" eaLnBrk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600" cap="none" dirty="0" smtClean="0" b="0" strike="noStrike">
                    <a:latin typeface="a옛날사진관3" charset="0"/>
                    <a:ea typeface="a옛날사진관3" charset="0"/>
                  </a:rPr>
                  <a:t> </a:t>
                </a:r>
                <a:r>
                  <a:rPr lang="en-US" altLang="ko-KR" sz="1600" cap="none" dirty="0" smtClean="0" b="0" strike="noStrike">
                    <a:solidFill>
                      <a:schemeClr val="tx1"/>
                    </a:solidFill>
                    <a:latin typeface="a옛날사진관3" charset="0"/>
                    <a:ea typeface="a옛날사진관3" charset="0"/>
                  </a:rPr>
                  <a:t>ER Diagram</a:t>
                </a:r>
                <a:endParaRPr lang="ko-KR" altLang="en-US" sz="1600" cap="none" dirty="0" smtClean="0" b="0" strike="noStrike">
                  <a:solidFill>
                    <a:schemeClr val="tx1"/>
                  </a:solidFill>
                  <a:latin typeface="a옛날사진관3" charset="0"/>
                  <a:ea typeface="a옛날사진관3" charset="0"/>
                </a:endParaRPr>
              </a:p>
            </p:txBody>
          </p:sp>
          <p:sp>
            <p:nvSpPr>
              <p:cNvPr id="14" name="TextBox 13"/>
              <p:cNvSpPr txBox="1">
                <a:spLocks/>
              </p:cNvSpPr>
              <p:nvPr/>
            </p:nvSpPr>
            <p:spPr>
              <a:xfrm rot="0">
                <a:off x="7759700" y="3455035"/>
                <a:ext cx="2002790" cy="1065530"/>
              </a:xfrm>
              <a:prstGeom prst="rect"/>
              <a:noFill/>
            </p:spPr>
            <p:txBody>
              <a:bodyPr wrap="none" lIns="91440" tIns="45720" rIns="91440" bIns="45720" numCol="1" vert="horz" anchor="t">
                <a:spAutoFit/>
              </a:bodyPr>
              <a:lstStyle/>
              <a:p>
                <a:pPr marL="0" indent="0" algn="l" fontAlgn="auto" defTabSz="914400" eaLnBrk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600" cap="none" dirty="0" smtClean="0" b="0" strike="noStrike">
                    <a:latin typeface="a옛날사진관3" charset="0"/>
                    <a:ea typeface="a옛날사진관3" charset="0"/>
                  </a:rPr>
                  <a:t>기능 설계</a:t>
                </a:r>
                <a:endParaRPr lang="ko-KR" altLang="en-US" sz="2600" cap="none" dirty="0" smtClean="0" b="0" strike="noStrike">
                  <a:latin typeface="a옛날사진관3" charset="0"/>
                  <a:ea typeface="a옛날사진관3" charset="0"/>
                </a:endParaRPr>
              </a:p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600" cap="none" dirty="0" smtClean="0" b="0" strike="noStrike">
                    <a:solidFill>
                      <a:schemeClr val="tx1"/>
                    </a:solidFill>
                    <a:latin typeface="a옛날사진관3" charset="0"/>
                    <a:ea typeface="a옛날사진관3" charset="0"/>
                  </a:rPr>
                  <a:t> </a:t>
                </a:r>
                <a:endParaRPr lang="ko-KR" altLang="en-US" sz="1600" cap="none" dirty="0" smtClean="0" b="0" strike="noStrike">
                  <a:solidFill>
                    <a:schemeClr val="tx1"/>
                  </a:solidFill>
                  <a:latin typeface="a옛날사진관3" charset="0"/>
                  <a:ea typeface="a옛날사진관3" charset="0"/>
                </a:endParaRPr>
              </a:p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600" cap="none" dirty="0" smtClean="0" b="0" strike="noStrike">
                    <a:solidFill>
                      <a:schemeClr val="tx1"/>
                    </a:solidFill>
                    <a:latin typeface="a옛날사진관3" charset="0"/>
                    <a:ea typeface="a옛날사진관3" charset="0"/>
                  </a:rPr>
                  <a:t>Use Case Diagram</a:t>
                </a:r>
                <a:endParaRPr lang="ko-KR" altLang="en-US" sz="1600" cap="none" dirty="0" smtClean="0" b="0" strike="noStrike">
                  <a:solidFill>
                    <a:schemeClr val="tx1"/>
                  </a:solidFill>
                  <a:latin typeface="a옛날사진관3" charset="0"/>
                  <a:ea typeface="a옛날사진관3" charset="0"/>
                </a:endParaRPr>
              </a:p>
            </p:txBody>
          </p:sp>
          <p:pic>
            <p:nvPicPr>
              <p:cNvPr id="16" name="그림 15"/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 rot="0">
                <a:off x="2248535" y="3428365"/>
                <a:ext cx="1259205" cy="1080770"/>
              </a:xfrm>
              <a:prstGeom prst="rect"/>
              <a:noFill/>
            </p:spPr>
          </p:pic>
          <p:pic>
            <p:nvPicPr>
              <p:cNvPr id="44" name="그림 43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 rot="0">
                <a:off x="6056630" y="3470910"/>
                <a:ext cx="1263650" cy="1008380"/>
              </a:xfrm>
              <a:prstGeom prst="rect"/>
              <a:noFill/>
            </p:spPr>
          </p:pic>
          <p:sp>
            <p:nvSpPr>
              <p:cNvPr id="31" name="TextBox 30"/>
              <p:cNvSpPr txBox="1">
                <a:spLocks/>
              </p:cNvSpPr>
              <p:nvPr/>
            </p:nvSpPr>
            <p:spPr>
              <a:xfrm rot="0">
                <a:off x="1774825" y="2705735"/>
                <a:ext cx="3677285" cy="647065"/>
              </a:xfrm>
              <a:prstGeom prst="rect"/>
              <a:noFill/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0" indent="0" algn="l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600" cap="none" dirty="0" smtClean="0" b="0" strike="noStrike">
                    <a:solidFill>
                      <a:schemeClr val="bg1"/>
                    </a:solidFill>
                    <a:latin typeface="a옛날사진관3" charset="0"/>
                    <a:ea typeface="a옛날사진관3" charset="0"/>
                  </a:rPr>
                  <a:t>DB 및 기능 설계</a:t>
                </a:r>
                <a:endParaRPr lang="ko-KR" altLang="en-US" sz="3600" cap="none" dirty="0" smtClean="0" b="0" strike="noStrike">
                  <a:solidFill>
                    <a:schemeClr val="bg1"/>
                  </a:solidFill>
                  <a:latin typeface="a옛날사진관3" charset="0"/>
                  <a:ea typeface="a옛날사진관3" charset="0"/>
                </a:endParaRPr>
              </a:p>
            </p:txBody>
          </p:sp>
        </p:grpSp>
      </p:grpSp>
      <p:grpSp>
        <p:nvGrpSpPr>
          <p:cNvPr id="51" name="그룹 50"/>
          <p:cNvGrpSpPr/>
          <p:nvPr/>
        </p:nvGrpSpPr>
        <p:grpSpPr>
          <a:xfrm rot="0">
            <a:off x="495935" y="4844415"/>
            <a:ext cx="4895850" cy="1774190"/>
            <a:chOff x="495935" y="4844415"/>
            <a:chExt cx="4895850" cy="1774190"/>
          </a:xfrm>
        </p:grpSpPr>
        <p:sp>
          <p:nvSpPr>
            <p:cNvPr id="26" name="TextBox 25"/>
            <p:cNvSpPr txBox="1">
              <a:spLocks/>
            </p:cNvSpPr>
            <p:nvPr/>
          </p:nvSpPr>
          <p:spPr>
            <a:xfrm rot="0">
              <a:off x="495935" y="5085715"/>
              <a:ext cx="1697355" cy="147701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9000" cap="none" dirty="0" smtClean="0" b="0" strike="noStrike">
                  <a:solidFill>
                    <a:schemeClr val="bg1"/>
                  </a:solidFill>
                  <a:latin typeface="a옛날사진관3" charset="0"/>
                  <a:ea typeface="a옛날사진관3" charset="0"/>
                </a:rPr>
                <a:t>3</a:t>
              </a:r>
              <a:endParaRPr lang="ko-KR" altLang="en-US" sz="90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endParaRPr>
            </a:p>
          </p:txBody>
        </p:sp>
        <p:sp>
          <p:nvSpPr>
            <p:cNvPr id="32" name="TextBox 31"/>
            <p:cNvSpPr txBox="1">
              <a:spLocks/>
            </p:cNvSpPr>
            <p:nvPr/>
          </p:nvSpPr>
          <p:spPr>
            <a:xfrm rot="0">
              <a:off x="1774825" y="4844415"/>
              <a:ext cx="3616960" cy="63182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500" cap="none" dirty="0" smtClean="0" b="0" strike="noStrike">
                  <a:solidFill>
                    <a:schemeClr val="bg1"/>
                  </a:solidFill>
                  <a:latin typeface="a옛날사진관3" charset="0"/>
                  <a:ea typeface="a옛날사진관3" charset="0"/>
                </a:rPr>
                <a:t>기능 구현</a:t>
              </a:r>
              <a:endParaRPr lang="ko-KR" altLang="en-US" sz="3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endParaRPr>
            </a:p>
          </p:txBody>
        </p:sp>
        <p:sp>
          <p:nvSpPr>
            <p:cNvPr id="24" name="TextBox 23"/>
            <p:cNvSpPr txBox="1">
              <a:spLocks/>
            </p:cNvSpPr>
            <p:nvPr/>
          </p:nvSpPr>
          <p:spPr>
            <a:xfrm rot="0">
              <a:off x="3698240" y="5776595"/>
              <a:ext cx="1266190" cy="83121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cap="none" dirty="0" smtClean="0" b="0" strike="noStrike">
                  <a:latin typeface="a옛날사진관3" charset="0"/>
                  <a:ea typeface="a옛날사진관3" charset="0"/>
                </a:rPr>
                <a:t>개발 기간</a:t>
              </a:r>
              <a:endParaRPr lang="ko-KR" altLang="en-US" sz="1600" cap="none" dirty="0" smtClean="0" b="0" strike="noStrike">
                <a:latin typeface="a옛날사진관3" charset="0"/>
                <a:ea typeface="a옛날사진관3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600" cap="none" dirty="0" smtClean="0" b="0" strike="noStrike">
                <a:latin typeface="a옛날사진관3" charset="0"/>
                <a:ea typeface="a옛날사진관3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cap="none" dirty="0" smtClean="0" b="0" strike="noStrike">
                  <a:latin typeface="a옛날사진관3" charset="0"/>
                  <a:ea typeface="a옛날사진관3" charset="0"/>
                </a:rPr>
                <a:t>개밸 환경</a:t>
              </a:r>
              <a:endParaRPr lang="ko-KR" altLang="en-US" sz="1600" cap="none" dirty="0" smtClean="0" b="0" strike="noStrike">
                <a:latin typeface="a옛날사진관3" charset="0"/>
                <a:ea typeface="a옛날사진관3" charset="0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2255520" y="5537835"/>
              <a:ext cx="1077595" cy="1080770"/>
            </a:xfrm>
            <a:prstGeom prst="rect"/>
            <a:noFill/>
          </p:spPr>
        </p:pic>
      </p:grpSp>
    </p:spTree>
    <p:extLst>
      <p:ext uri="{BB962C8B-B14F-4D97-AF65-F5344CB8AC3E}">
        <p14:creationId xmlns="" xmlns:p14="http://schemas.microsoft.com/office/powerpoint/2010/main" val="1228448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413000" cy="3804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기간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환경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     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10" name="그림 9" descr="C:/Users/soldesk4-11/AppData/Roaming/PolarisOffice/ETemp/5060_5615800/fImage323285484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90010" y="243205"/>
            <a:ext cx="6972935" cy="4359275"/>
          </a:xfrm>
          <a:prstGeom prst="rect"/>
          <a:noFill/>
        </p:spPr>
      </p:pic>
      <p:sp>
        <p:nvSpPr>
          <p:cNvPr id="11" name="텍스트 상자 10"/>
          <p:cNvSpPr txBox="1">
            <a:spLocks/>
          </p:cNvSpPr>
          <p:nvPr/>
        </p:nvSpPr>
        <p:spPr>
          <a:xfrm rot="0">
            <a:off x="4933950" y="5277485"/>
            <a:ext cx="4859020" cy="37020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팔로우 한 사람이 보낸 메시지를 받을 수 있다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/>
          </p:cNvSpPr>
          <p:nvPr/>
        </p:nvSpPr>
        <p:spPr>
          <a:xfrm rot="0">
            <a:off x="0" y="0"/>
            <a:ext cx="2520950" cy="6858635"/>
          </a:xfrm>
          <a:prstGeom prst="rect"/>
          <a:solidFill>
            <a:schemeClr val="tx1">
              <a:lumMod val="85000"/>
              <a:lumOff val="15000"/>
              <a:alpha val="8988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cxnSp>
        <p:nvCxnSpPr>
          <p:cNvPr id="4" name="직선 연결선 3"/>
          <p:cNvCxnSpPr/>
          <p:nvPr/>
        </p:nvCxnSpPr>
        <p:spPr>
          <a:xfrm rot="0">
            <a:off x="263525" y="1409700"/>
            <a:ext cx="1980565" cy="635"/>
          </a:xfrm>
          <a:prstGeom prst="line"/>
          <a:ln w="22225" cap="flat" cmpd="sng">
            <a:solidFill>
              <a:srgbClr val="F9AF0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>
            <a:spLocks/>
          </p:cNvSpPr>
          <p:nvPr/>
        </p:nvSpPr>
        <p:spPr>
          <a:xfrm rot="0">
            <a:off x="165735" y="161290"/>
            <a:ext cx="2413635" cy="380492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3</a:t>
            </a:r>
            <a:endParaRPr lang="ko-KR" altLang="en-US" sz="4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구현</a:t>
            </a: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기간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환경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accent4"/>
                </a:solidFill>
                <a:latin typeface="a옛날사진관3" charset="0"/>
                <a:ea typeface="a옛날사진관3" charset="0"/>
              </a:rPr>
              <a:t>구현</a:t>
            </a: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                            </a:t>
            </a:r>
            <a:r>
              <a:rPr lang="en-US" altLang="ko-KR" sz="15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◀</a:t>
            </a: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  <p:pic>
        <p:nvPicPr>
          <p:cNvPr id="10" name="그림 9" descr="C:/Users/soldesk4-11/AppData/Roaming/PolarisOffice/ETemp/5060_5615800/fImage40970550846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03345" y="241300"/>
            <a:ext cx="6948805" cy="4361180"/>
          </a:xfrm>
          <a:prstGeom prst="rect"/>
          <a:noFill/>
        </p:spPr>
      </p:pic>
      <p:sp>
        <p:nvSpPr>
          <p:cNvPr id="11" name="텍스트 상자 10"/>
          <p:cNvSpPr txBox="1">
            <a:spLocks/>
          </p:cNvSpPr>
          <p:nvPr/>
        </p:nvSpPr>
        <p:spPr>
          <a:xfrm rot="0">
            <a:off x="4933950" y="5277485"/>
            <a:ext cx="485902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noAutofit/>
          </a:bodyPr>
          <a:lstStyle/>
          <a:p>
            <a:pPr marL="0" indent="0" algn="l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팔로우 한 사람과 메시지를 주고 받을 수 있다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444875" y="538480"/>
            <a:ext cx="54483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45790" y="161290"/>
            <a:ext cx="4307205" cy="417449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8404860" y="538480"/>
            <a:ext cx="2772410" cy="2585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첫 페이지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1)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티백은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최대 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10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개까지 생성 가능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2)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내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에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관한 공지 확인 가능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3) +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를 눌러 확장하여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확인 가능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4)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카테고리별로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확인 가능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183380" y="532130"/>
            <a:ext cx="187960" cy="1879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1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674360" y="532130"/>
            <a:ext cx="187960" cy="1879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2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090035" y="2329815"/>
            <a:ext cx="187960" cy="1879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3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090035" y="3507105"/>
            <a:ext cx="187960" cy="1879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4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83380" y="4981575"/>
            <a:ext cx="2772410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만들기 페이지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-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이름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분류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정책 확인 후 만들기 가능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0" y="3695065"/>
            <a:ext cx="4331335" cy="2867660"/>
          </a:xfrm>
          <a:prstGeom prst="rect">
            <a:avLst/>
          </a:prstGeom>
          <a:noFill/>
        </p:spPr>
      </p:pic>
      <p:sp>
        <p:nvSpPr>
          <p:cNvPr id="7171" name="TextBox 7170"/>
          <p:cNvSpPr txBox="1">
            <a:spLocks/>
          </p:cNvSpPr>
          <p:nvPr/>
        </p:nvSpPr>
        <p:spPr>
          <a:xfrm rot="0">
            <a:off x="165735" y="161290"/>
            <a:ext cx="2413000" cy="380492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3</a:t>
            </a:r>
            <a:endParaRPr lang="ko-KR" altLang="en-US" sz="4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구현</a:t>
            </a: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기간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환경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accent4"/>
                </a:solidFill>
                <a:latin typeface="a옛날사진관3" charset="0"/>
                <a:ea typeface="a옛날사진관3" charset="0"/>
              </a:rPr>
              <a:t>구현</a:t>
            </a: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                            </a:t>
            </a:r>
            <a:r>
              <a:rPr lang="en-US" altLang="ko-KR" sz="15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◀</a:t>
            </a: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803525" y="2164715"/>
            <a:ext cx="185547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-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태그 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SNS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03525" y="319405"/>
            <a:ext cx="4374515" cy="1595755"/>
          </a:xfrm>
          <a:prstGeom prst="rect">
            <a:avLst/>
          </a:prstGeom>
          <a:noFill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83245" y="319405"/>
            <a:ext cx="3755390" cy="1595755"/>
          </a:xfrm>
          <a:prstGeom prst="rect">
            <a:avLst/>
          </a:prstGeom>
          <a:noFill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88285" y="3550285"/>
            <a:ext cx="4893945" cy="2261235"/>
          </a:xfrm>
          <a:prstGeom prst="rect">
            <a:avLst/>
          </a:prstGeom>
          <a:noFill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183245" y="3550285"/>
            <a:ext cx="3799205" cy="226123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8183245" y="2164715"/>
            <a:ext cx="104203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-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방명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록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03525" y="6087745"/>
            <a:ext cx="104203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-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자료실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83245" y="6087745"/>
            <a:ext cx="2731135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Tx/>
              <a:buChar char="-"/>
            </a:pP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일정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(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일정 등록 시 공지 전송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)</a:t>
            </a:r>
          </a:p>
        </p:txBody>
      </p:sp>
      <p:sp>
        <p:nvSpPr>
          <p:cNvPr id="2054" name="TextBox 2053"/>
          <p:cNvSpPr txBox="1">
            <a:spLocks/>
          </p:cNvSpPr>
          <p:nvPr/>
        </p:nvSpPr>
        <p:spPr>
          <a:xfrm rot="0">
            <a:off x="165735" y="161290"/>
            <a:ext cx="2413000" cy="380492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3</a:t>
            </a:r>
            <a:endParaRPr lang="ko-KR" altLang="en-US" sz="4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구현</a:t>
            </a: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기간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환경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accent4"/>
                </a:solidFill>
                <a:latin typeface="a옛날사진관3" charset="0"/>
                <a:ea typeface="a옛날사진관3" charset="0"/>
              </a:rPr>
              <a:t>구현</a:t>
            </a: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                            </a:t>
            </a:r>
            <a:r>
              <a:rPr lang="en-US" altLang="ko-KR" sz="15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◀</a:t>
            </a: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3140" y="2730500"/>
            <a:ext cx="7399655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회원목록 확인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페이지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-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티백장은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이 페이지에서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티백장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위임 및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강제 탈퇴를 시킬 수 있다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.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4325" y="3477260"/>
            <a:ext cx="3249930" cy="1720215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94455" y="281305"/>
            <a:ext cx="6264275" cy="225679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6656070" y="3757295"/>
            <a:ext cx="3164840" cy="923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회원목록 확인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페이지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-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가입 수락 및 거절 가능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  (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수락 및 거절 시 공지 전송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)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4325" y="5333365"/>
            <a:ext cx="3249930" cy="148717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6656070" y="5499100"/>
            <a:ext cx="4074795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Tx/>
              <a:buChar char="-"/>
            </a:pP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공지 수정 버튼 클릭 후 수정 가능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 (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수정 시 공지 전송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)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077" name="TextBox 3076"/>
          <p:cNvSpPr txBox="1">
            <a:spLocks/>
          </p:cNvSpPr>
          <p:nvPr/>
        </p:nvSpPr>
        <p:spPr>
          <a:xfrm rot="0">
            <a:off x="165735" y="161290"/>
            <a:ext cx="2413000" cy="380492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3</a:t>
            </a:r>
            <a:endParaRPr lang="ko-KR" altLang="en-US" sz="4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구현</a:t>
            </a: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기간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환경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accent4"/>
                </a:solidFill>
                <a:latin typeface="a옛날사진관3" charset="0"/>
                <a:ea typeface="a옛날사진관3" charset="0"/>
              </a:rPr>
              <a:t>구현</a:t>
            </a: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                            </a:t>
            </a:r>
            <a:r>
              <a:rPr lang="en-US" altLang="ko-KR" sz="15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◀</a:t>
            </a: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DA9DEF52-0AC6-42E0-A056-DB71F59013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236CE2C-F4BE-4299-A34D-69C369C16DBC}"/>
              </a:ext>
            </a:extLst>
          </p:cNvPr>
          <p:cNvSpPr txBox="1"/>
          <p:nvPr/>
        </p:nvSpPr>
        <p:spPr>
          <a:xfrm>
            <a:off x="4378960" y="2959735"/>
            <a:ext cx="3400425" cy="93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감사합니다</a:t>
            </a:r>
            <a:r>
              <a:rPr lang="en-US" altLang="ko-KR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sz="5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21257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E218A2E2-E83B-4E59-B3ED-22B8E27364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9075" b="3172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6B3DEA4A-CAF8-4A23-A0E4-D83105B9EA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9D0BBF0-B475-4D58-945E-81C7DCAE0E2C}"/>
              </a:ext>
            </a:extLst>
          </p:cNvPr>
          <p:cNvSpPr txBox="1"/>
          <p:nvPr/>
        </p:nvSpPr>
        <p:spPr>
          <a:xfrm>
            <a:off x="4455160" y="2127885"/>
            <a:ext cx="3260725" cy="2092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0" dirty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 algn="ctr"/>
            <a:r>
              <a:rPr lang="ko-KR" altLang="en-US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ko-KR" altLang="en-US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02917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02C42EC8-B909-4892-98BA-324C136AD57B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6A19D7A-CA00-4CF9-AB94-60D3163C4DA2}"/>
              </a:ext>
            </a:extLst>
          </p:cNvPr>
          <p:cNvSpPr txBox="1"/>
          <p:nvPr/>
        </p:nvSpPr>
        <p:spPr>
          <a:xfrm>
            <a:off x="165735" y="161290"/>
            <a:ext cx="2404110" cy="3065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 및 구성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1500" dirty="0" err="1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r>
              <a:rPr lang="en-US" altLang="ko-KR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기대 효과</a:t>
            </a:r>
            <a:endParaRPr lang="ko-KR" altLang="en-US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CB75CAC-0695-416A-946D-DAE25C814ECA}"/>
              </a:ext>
            </a:extLst>
          </p:cNvPr>
          <p:cNvSpPr txBox="1"/>
          <p:nvPr/>
        </p:nvSpPr>
        <p:spPr>
          <a:xfrm>
            <a:off x="3072130" y="723900"/>
            <a:ext cx="8686800" cy="541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</a:t>
            </a: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JC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</a:t>
            </a:r>
            <a:endParaRPr lang="en-US" altLang="ko-KR" sz="20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</a:t>
            </a: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의미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   - Java Communication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의 약자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   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자바로 소통한다는 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의미</a:t>
            </a:r>
            <a:endParaRPr lang="en-US" altLang="ko-KR" sz="2000" dirty="0" smtClean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   </a:t>
            </a:r>
          </a:p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   </a:t>
            </a: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(3) </a:t>
            </a: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이름 </a:t>
            </a: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Hi Tea</a:t>
            </a:r>
          </a:p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    - high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 </a:t>
            </a: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tea: 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영국인들이 홍차를 마시는 티 타임을 부르는 호칭</a:t>
            </a: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. </a:t>
            </a:r>
          </a:p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    - 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일상에서 차를 마시며 대화를 나눠 서로 소통하듯이</a:t>
            </a: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‘Hi Tea’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의</a:t>
            </a:r>
            <a:endParaRPr lang="en-US" altLang="ko-KR" sz="2000" dirty="0" smtClean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       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모임을 통해</a:t>
            </a: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여러 사람과 소통할 수 있다</a:t>
            </a: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.</a:t>
            </a:r>
          </a:p>
          <a:p>
            <a:pPr marL="342900" indent="-342900">
              <a:lnSpc>
                <a:spcPct val="120000"/>
              </a:lnSpc>
            </a:pP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김소정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 김종효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김혜영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신현주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이영우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DAED656E-A615-481B-B85F-FF6597B3A7A6}"/>
              </a:ext>
            </a:extLst>
          </p:cNvPr>
          <p:cNvCxnSpPr/>
          <p:nvPr/>
        </p:nvCxnSpPr>
        <p:spPr>
          <a:xfrm>
            <a:off x="263525" y="145288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38A7367A-FC25-4A03-81F7-2C16D61968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210" y="549275"/>
            <a:ext cx="2663825" cy="26638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02994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7833154-8DFA-485E-A9FB-6F6FCEAA9422}"/>
              </a:ext>
            </a:extLst>
          </p:cNvPr>
          <p:cNvSpPr txBox="1"/>
          <p:nvPr/>
        </p:nvSpPr>
        <p:spPr>
          <a:xfrm>
            <a:off x="3114040" y="311150"/>
            <a:ext cx="7079615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주요 내용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D1F1D715-C0E0-45C3-81A4-FC8A8040126E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00575" y="1106805"/>
            <a:ext cx="1863725" cy="1863725"/>
          </a:xfrm>
          <a:prstGeom prst="rect">
            <a:avLst/>
          </a:prstGeom>
          <a:noFill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42605" y="1132205"/>
            <a:ext cx="1826895" cy="1826895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376420" y="3289300"/>
            <a:ext cx="2308860" cy="1126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latin typeface="a옛날사진관3" pitchFamily="18" charset="-127"/>
                <a:ea typeface="a옛날사진관3" pitchFamily="18" charset="-127"/>
              </a:rPr>
              <a:t>게시판</a:t>
            </a:r>
            <a:endParaRPr lang="en-US" altLang="ko-KR" sz="2000" dirty="0"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내가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관심있는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 분야를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알릴 수 있는 공간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894320" y="3289300"/>
            <a:ext cx="2308860" cy="1126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latin typeface="a옛날사진관3" pitchFamily="18" charset="-127"/>
                <a:ea typeface="a옛날사진관3" pitchFamily="18" charset="-127"/>
              </a:rPr>
              <a:t>모임</a:t>
            </a:r>
            <a:endParaRPr lang="en-US" altLang="ko-KR" sz="2000" dirty="0"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내가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관심있는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 분야로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소통할 수 있는 공간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229100" y="4648200"/>
            <a:ext cx="2616200" cy="368300"/>
          </a:xfrm>
          <a:prstGeom prst="roundRect">
            <a:avLst/>
          </a:prstGeom>
          <a:solidFill>
            <a:srgbClr val="5D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일상적인 이야기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734300" y="4635500"/>
            <a:ext cx="2616200" cy="368300"/>
          </a:xfrm>
          <a:prstGeom prst="roundRect">
            <a:avLst/>
          </a:prstGeom>
          <a:solidFill>
            <a:srgbClr val="3FB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모임이 </a:t>
            </a:r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태그된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게시글</a:t>
            </a:r>
            <a:endParaRPr lang="ko-KR" altLang="en-US" sz="1600" dirty="0">
              <a:solidFill>
                <a:schemeClr val="tx1"/>
              </a:solidFill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229100" y="5207000"/>
            <a:ext cx="2616200" cy="368300"/>
          </a:xfrm>
          <a:prstGeom prst="roundRect">
            <a:avLst/>
          </a:prstGeom>
          <a:solidFill>
            <a:srgbClr val="5D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관심있는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분야에 대한 글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216400" y="5765800"/>
            <a:ext cx="2616200" cy="368300"/>
          </a:xfrm>
          <a:prstGeom prst="roundRect">
            <a:avLst/>
          </a:prstGeom>
          <a:solidFill>
            <a:srgbClr val="5D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모든 사람의 </a:t>
            </a:r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게시글</a:t>
            </a:r>
            <a:endParaRPr lang="ko-KR" altLang="en-US" sz="1600" dirty="0">
              <a:solidFill>
                <a:schemeClr val="tx1"/>
              </a:solidFill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7734300" y="5207000"/>
            <a:ext cx="2616200" cy="368300"/>
          </a:xfrm>
          <a:prstGeom prst="roundRect">
            <a:avLst/>
          </a:prstGeom>
          <a:solidFill>
            <a:srgbClr val="3FB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모임원들과의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대화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7734300" y="5765800"/>
            <a:ext cx="2616200" cy="368300"/>
          </a:xfrm>
          <a:prstGeom prst="roundRect">
            <a:avLst/>
          </a:prstGeom>
          <a:solidFill>
            <a:srgbClr val="3FB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모임원들과의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자료 공유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38F6835-8C1E-4893-B020-07712CCBD6CA}"/>
              </a:ext>
            </a:extLst>
          </p:cNvPr>
          <p:cNvSpPr txBox="1"/>
          <p:nvPr/>
        </p:nvSpPr>
        <p:spPr>
          <a:xfrm>
            <a:off x="165735" y="161290"/>
            <a:ext cx="2432050" cy="3065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 및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1500" dirty="0" err="1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r>
              <a:rPr lang="en-US" altLang="ko-KR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기대 효과   ◀</a:t>
            </a:r>
            <a:endParaRPr lang="ko-KR" altLang="en-US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2ACA5137-2947-414E-8E41-AD457472E906}"/>
              </a:ext>
            </a:extLst>
          </p:cNvPr>
          <p:cNvCxnSpPr/>
          <p:nvPr/>
        </p:nvCxnSpPr>
        <p:spPr>
          <a:xfrm>
            <a:off x="263525" y="145288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442042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C26560A-7658-4BD2-BE97-1ABC5B971597}"/>
              </a:ext>
            </a:extLst>
          </p:cNvPr>
          <p:cNvSpPr txBox="1"/>
          <p:nvPr/>
        </p:nvSpPr>
        <p:spPr>
          <a:xfrm>
            <a:off x="3114040" y="307975"/>
            <a:ext cx="7079615" cy="454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9BC2320B-582B-4FC9-8C9A-82C0E3E60880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02100" y="2146300"/>
            <a:ext cx="1701800" cy="1701800"/>
          </a:xfrm>
          <a:prstGeom prst="rect">
            <a:avLst/>
          </a:prstGeom>
          <a:noFill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6500" y="3911600"/>
            <a:ext cx="1574800" cy="1574800"/>
          </a:xfrm>
          <a:prstGeom prst="rect">
            <a:avLst/>
          </a:prstGeom>
          <a:noFill/>
        </p:spPr>
      </p:pic>
      <p:sp>
        <p:nvSpPr>
          <p:cNvPr id="8" name="모서리가 둥근 직사각형 7"/>
          <p:cNvSpPr/>
          <p:nvPr/>
        </p:nvSpPr>
        <p:spPr>
          <a:xfrm>
            <a:off x="7581900" y="1765300"/>
            <a:ext cx="3403600" cy="4267200"/>
          </a:xfrm>
          <a:prstGeom prst="roundRect">
            <a:avLst/>
          </a:prstGeom>
          <a:noFill/>
          <a:ln w="63500">
            <a:solidFill>
              <a:srgbClr val="FAC0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229100" y="1206500"/>
            <a:ext cx="205740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37663"/>
                </a:solidFill>
                <a:latin typeface="a고딕14" pitchFamily="18" charset="-127"/>
                <a:ea typeface="a고딕14" pitchFamily="18" charset="-127"/>
              </a:rPr>
              <a:t>팔로우</a:t>
            </a:r>
            <a:r>
              <a:rPr lang="ko-KR" altLang="en-US" sz="2000" dirty="0">
                <a:solidFill>
                  <a:srgbClr val="F37663"/>
                </a:solidFill>
                <a:latin typeface="a고딕14" pitchFamily="18" charset="-127"/>
                <a:ea typeface="a고딕14" pitchFamily="18" charset="-127"/>
              </a:rPr>
              <a:t> 및 좋아요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02600" y="2743200"/>
            <a:ext cx="2425700" cy="2425700"/>
          </a:xfrm>
          <a:prstGeom prst="rect">
            <a:avLst/>
          </a:prstGeom>
          <a:noFill/>
        </p:spPr>
      </p:pic>
      <p:sp>
        <p:nvSpPr>
          <p:cNvPr id="11" name="모서리가 둥근 직사각형 10"/>
          <p:cNvSpPr/>
          <p:nvPr/>
        </p:nvSpPr>
        <p:spPr>
          <a:xfrm>
            <a:off x="3644900" y="1765300"/>
            <a:ext cx="3403600" cy="4254500"/>
          </a:xfrm>
          <a:prstGeom prst="roundRect">
            <a:avLst/>
          </a:prstGeom>
          <a:noFill/>
          <a:ln w="63500">
            <a:solidFill>
              <a:srgbClr val="F37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55000" y="1193800"/>
            <a:ext cx="1965960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FAC03D"/>
                </a:solidFill>
                <a:latin typeface="a고딕14" pitchFamily="18" charset="-127"/>
                <a:ea typeface="a고딕14" pitchFamily="18" charset="-127"/>
              </a:rPr>
              <a:t>모임 가입 및 탈퇴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393B0534-A84C-40DD-8080-33CC581984A1}"/>
              </a:ext>
            </a:extLst>
          </p:cNvPr>
          <p:cNvCxnSpPr/>
          <p:nvPr/>
        </p:nvCxnSpPr>
        <p:spPr>
          <a:xfrm>
            <a:off x="263525" y="145288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38F6835-8C1E-4893-B020-07712CCBD6CA}"/>
              </a:ext>
            </a:extLst>
          </p:cNvPr>
          <p:cNvSpPr txBox="1"/>
          <p:nvPr/>
        </p:nvSpPr>
        <p:spPr>
          <a:xfrm>
            <a:off x="165735" y="161290"/>
            <a:ext cx="2402840" cy="3065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 및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1500" dirty="0" err="1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r>
              <a:rPr lang="en-US" altLang="ko-KR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기대 효과   ◀</a:t>
            </a:r>
            <a:endParaRPr lang="ko-KR" altLang="en-US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23577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DD633F2-BE3E-4127-AED5-A895DC82B0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9075" b="3172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EFC4C065-B27E-47AA-8970-DB3B3AD6B1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9D0BBF0-B475-4D58-945E-81C7DCAE0E2C}"/>
              </a:ext>
            </a:extLst>
          </p:cNvPr>
          <p:cNvSpPr txBox="1"/>
          <p:nvPr/>
        </p:nvSpPr>
        <p:spPr>
          <a:xfrm>
            <a:off x="4197985" y="2127885"/>
            <a:ext cx="3774440" cy="2092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0" dirty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 algn="ctr"/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ko-KR" altLang="en-US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13391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344420" cy="2991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 </a:t>
            </a: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- ER Diagram        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</a:t>
            </a:r>
            <a:r>
              <a:rPr lang="en-US" altLang="ko-KR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Use </a:t>
            </a: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Case </a:t>
            </a:r>
            <a:r>
              <a:rPr lang="en-US" altLang="ko-KR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Diagram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 rot="0">
            <a:off x="2698115" y="169545"/>
            <a:ext cx="9493250" cy="6777990"/>
            <a:chOff x="2698115" y="169545"/>
            <a:chExt cx="9493250" cy="6777990"/>
          </a:xfrm>
        </p:grpSpPr>
        <p:grpSp>
          <p:nvGrpSpPr>
            <p:cNvPr id="12" name="그룹 11"/>
            <p:cNvGrpSpPr/>
            <p:nvPr/>
          </p:nvGrpSpPr>
          <p:grpSpPr>
            <a:xfrm>
              <a:off x="2698115" y="169545"/>
              <a:ext cx="9492615" cy="6777355"/>
              <a:chOff x="2698115" y="169545"/>
              <a:chExt cx="9492615" cy="6777355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 rot="0">
                <a:off x="2698115" y="169545"/>
                <a:ext cx="9305290" cy="6568440"/>
              </a:xfrm>
              <a:prstGeom prst="rect"/>
              <a:noFill/>
            </p:spPr>
          </p:pic>
          <p:sp>
            <p:nvSpPr>
              <p:cNvPr id="11" name="도형 10"/>
              <p:cNvSpPr>
                <a:spLocks/>
              </p:cNvSpPr>
              <p:nvPr/>
            </p:nvSpPr>
            <p:spPr>
              <a:xfrm rot="0">
                <a:off x="10962640" y="6482080"/>
                <a:ext cx="1228725" cy="465455"/>
              </a:xfrm>
              <a:prstGeom prst="rect"/>
              <a:solidFill>
                <a:srgbClr val="FFFFFF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5080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dirty="0" smtClean="0" b="0" strike="noStrike">
                  <a:latin typeface="맑은 고딕" charset="0"/>
                  <a:ea typeface="맑은 고딕" charset="0"/>
                </a:endParaRPr>
              </a:p>
            </p:txBody>
          </p:sp>
        </p:grpSp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4612640" y="292735"/>
              <a:ext cx="1593850" cy="969010"/>
            </a:xfrm>
            <a:prstGeom prst="rect"/>
            <a:noFill/>
          </p:spPr>
        </p:pic>
      </p:grpSp>
    </p:spTree>
    <p:extLst>
      <p:ext uri="{BB962C8B-B14F-4D97-AF65-F5344CB8AC3E}">
        <p14:creationId xmlns="" xmlns:p14="http://schemas.microsoft.com/office/powerpoint/2010/main" val="188590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0">
            <a:off x="3199130" y="314325"/>
            <a:ext cx="3571240" cy="2584450"/>
          </a:xfrm>
          <a:prstGeom prst="rect"/>
          <a:noFill/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5489575" y="3491865"/>
            <a:ext cx="2177415" cy="2585085"/>
          </a:xfrm>
          <a:prstGeom prst="rect"/>
          <a:noFill/>
        </p:spPr>
      </p:pic>
      <p:pic>
        <p:nvPicPr>
          <p:cNvPr id="11" name="Picture 3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5" r="9636" b="3664"/>
          <a:stretch>
            <a:fillRect/>
          </a:stretch>
        </p:blipFill>
        <p:spPr bwMode="auto">
          <a:xfrm rot="0">
            <a:off x="7941310" y="3496945"/>
            <a:ext cx="3994785" cy="2584450"/>
          </a:xfrm>
          <a:prstGeom prst="rect"/>
          <a:noFill/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954020" y="3490595"/>
            <a:ext cx="2192655" cy="2585085"/>
          </a:xfrm>
          <a:prstGeom prst="rect"/>
          <a:noFill/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411095" cy="2989580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2</a:t>
            </a:r>
            <a:endParaRPr lang="ko-KR" altLang="en-US" sz="4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DB 및 기능 설계</a:t>
            </a: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DB 설계 </a:t>
            </a: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 - ER Diagram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설계</a:t>
            </a: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  </a:t>
            </a:r>
            <a:r>
              <a:rPr lang="en-US" altLang="ko-KR" sz="1500" cap="none" dirty="0" smtClean="0" b="0" strike="noStrike">
                <a:solidFill>
                  <a:schemeClr val="accent4"/>
                </a:solidFill>
                <a:latin typeface="a옛날사진관3" charset="0"/>
                <a:ea typeface="a옛날사진관3" charset="0"/>
              </a:rPr>
              <a:t>- Use Case Diagram </a:t>
            </a:r>
            <a:r>
              <a:rPr lang="en-US" altLang="ko-KR" sz="14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◀</a:t>
            </a:r>
            <a:endParaRPr lang="ko-KR" altLang="en-US" sz="14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  <p:grpSp>
        <p:nvGrpSpPr>
          <p:cNvPr id="4102" name="그룹 4101"/>
          <p:cNvGrpSpPr/>
          <p:nvPr/>
        </p:nvGrpSpPr>
        <p:grpSpPr>
          <a:xfrm rot="0">
            <a:off x="10595610" y="2297430"/>
            <a:ext cx="1595120" cy="667385"/>
            <a:chOff x="10595610" y="2297430"/>
            <a:chExt cx="1595120" cy="667385"/>
          </a:xfrm>
        </p:grpSpPr>
        <p:grpSp>
          <p:nvGrpSpPr>
            <p:cNvPr id="4100" name="그룹 4099"/>
            <p:cNvGrpSpPr/>
            <p:nvPr/>
          </p:nvGrpSpPr>
          <p:grpSpPr>
            <a:xfrm>
              <a:off x="10595610" y="2297430"/>
              <a:ext cx="532765" cy="490855"/>
              <a:chOff x="10595610" y="2297430"/>
              <a:chExt cx="532765" cy="490855"/>
            </a:xfrm>
          </p:grpSpPr>
          <p:sp>
            <p:nvSpPr>
              <p:cNvPr id="4099" name="도형 4098"/>
              <p:cNvSpPr>
                <a:spLocks/>
              </p:cNvSpPr>
              <p:nvPr/>
            </p:nvSpPr>
            <p:spPr>
              <a:xfrm rot="0">
                <a:off x="10595610" y="2297430"/>
                <a:ext cx="533400" cy="491490"/>
              </a:xfrm>
              <a:prstGeom prst="rect"/>
              <a:solidFill>
                <a:srgbClr val="FFFFFF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5080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dirty="0" smtClean="0" b="0" strike="noStrike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4101" name="도형 4100"/>
            <p:cNvSpPr>
              <a:spLocks/>
            </p:cNvSpPr>
            <p:nvPr/>
          </p:nvSpPr>
          <p:spPr>
            <a:xfrm rot="0">
              <a:off x="10962640" y="2378075"/>
              <a:ext cx="1228090" cy="586740"/>
            </a:xfrm>
            <a:prstGeom prst="rect"/>
            <a:solidFill>
              <a:srgbClr val="FFFFFF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4105" name="그룹 4104"/>
          <p:cNvGrpSpPr/>
          <p:nvPr/>
        </p:nvGrpSpPr>
        <p:grpSpPr>
          <a:xfrm rot="0">
            <a:off x="7733665" y="309880"/>
            <a:ext cx="4269105" cy="2809875"/>
            <a:chOff x="7733665" y="309880"/>
            <a:chExt cx="4269105" cy="2809875"/>
          </a:xfrm>
        </p:grpSpPr>
        <p:pic>
          <p:nvPicPr>
            <p:cNvPr id="4103" name="그림 4102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7733665" y="309880"/>
              <a:ext cx="3628390" cy="2599690"/>
            </a:xfrm>
            <a:prstGeom prst="rect"/>
            <a:noFill/>
          </p:spPr>
        </p:pic>
        <p:sp>
          <p:nvSpPr>
            <p:cNvPr id="4104" name="도형 4103"/>
            <p:cNvSpPr>
              <a:spLocks/>
            </p:cNvSpPr>
            <p:nvPr/>
          </p:nvSpPr>
          <p:spPr>
            <a:xfrm rot="0">
              <a:off x="10840085" y="2455545"/>
              <a:ext cx="1162685" cy="664210"/>
            </a:xfrm>
            <a:prstGeom prst="rect"/>
            <a:solidFill>
              <a:srgbClr val="FFFFFF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25</Pages>
  <Paragraphs>292</Paragraphs>
  <Words>832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Blaire</dc:creator>
  <cp:lastModifiedBy>soldesk4-11</cp:lastModifiedBy>
  <dc:title>PowerPoint 프레젠테이션</dc:title>
  <dcterms:modified xsi:type="dcterms:W3CDTF">2019-04-01T05:08:28Z</dcterms:modified>
</cp:coreProperties>
</file>